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5" r:id="rId7"/>
    <p:sldId id="264" r:id="rId8"/>
    <p:sldId id="267" r:id="rId9"/>
    <p:sldId id="263" r:id="rId10"/>
    <p:sldId id="268" r:id="rId11"/>
    <p:sldId id="262" r:id="rId12"/>
    <p:sldId id="261" r:id="rId13"/>
    <p:sldId id="260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BF6F12-4461-4B6F-A241-319CAB42A635}" v="29" dt="2022-03-26T15:56:09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to Cursino" userId="1fa78101c994ac2b" providerId="LiveId" clId="{94BF6F12-4461-4B6F-A241-319CAB42A635}"/>
    <pc:docChg chg="undo custSel addSld modSld">
      <pc:chgData name="Neto Cursino" userId="1fa78101c994ac2b" providerId="LiveId" clId="{94BF6F12-4461-4B6F-A241-319CAB42A635}" dt="2022-03-26T16:05:52.106" v="13240" actId="113"/>
      <pc:docMkLst>
        <pc:docMk/>
      </pc:docMkLst>
      <pc:sldChg chg="addSp delSp modSp new mod setBg addAnim delAnim setClrOvrMap">
        <pc:chgData name="Neto Cursino" userId="1fa78101c994ac2b" providerId="LiveId" clId="{94BF6F12-4461-4B6F-A241-319CAB42A635}" dt="2022-03-26T00:35:05.626" v="1553" actId="14100"/>
        <pc:sldMkLst>
          <pc:docMk/>
          <pc:sldMk cId="1044129056" sldId="256"/>
        </pc:sldMkLst>
        <pc:spChg chg="del mod">
          <ac:chgData name="Neto Cursino" userId="1fa78101c994ac2b" providerId="LiveId" clId="{94BF6F12-4461-4B6F-A241-319CAB42A635}" dt="2022-03-26T00:33:18.780" v="1472" actId="478"/>
          <ac:spMkLst>
            <pc:docMk/>
            <pc:sldMk cId="1044129056" sldId="256"/>
            <ac:spMk id="2" creationId="{22925713-4BE3-480B-BCBC-0C822430A36B}"/>
          </ac:spMkLst>
        </pc:spChg>
        <pc:spChg chg="del mod">
          <ac:chgData name="Neto Cursino" userId="1fa78101c994ac2b" providerId="LiveId" clId="{94BF6F12-4461-4B6F-A241-319CAB42A635}" dt="2022-03-26T00:29:54.041" v="1371" actId="478"/>
          <ac:spMkLst>
            <pc:docMk/>
            <pc:sldMk cId="1044129056" sldId="256"/>
            <ac:spMk id="3" creationId="{7D8BD43F-A27B-4393-911E-207CB597A71F}"/>
          </ac:spMkLst>
        </pc:spChg>
        <pc:spChg chg="add del">
          <ac:chgData name="Neto Cursino" userId="1fa78101c994ac2b" providerId="LiveId" clId="{94BF6F12-4461-4B6F-A241-319CAB42A635}" dt="2022-03-26T00:26:44.975" v="1352" actId="26606"/>
          <ac:spMkLst>
            <pc:docMk/>
            <pc:sldMk cId="1044129056" sldId="256"/>
            <ac:spMk id="9" creationId="{4D4677D2-D5AC-4CF9-9EED-2B89D0A1C212}"/>
          </ac:spMkLst>
        </pc:spChg>
        <pc:spChg chg="add del">
          <ac:chgData name="Neto Cursino" userId="1fa78101c994ac2b" providerId="LiveId" clId="{94BF6F12-4461-4B6F-A241-319CAB42A635}" dt="2022-03-25T23:45:48.222" v="5" actId="26606"/>
          <ac:spMkLst>
            <pc:docMk/>
            <pc:sldMk cId="1044129056" sldId="256"/>
            <ac:spMk id="10" creationId="{4D4677D2-D5AC-4CF9-9EED-2B89D0A1C212}"/>
          </ac:spMkLst>
        </pc:spChg>
        <pc:spChg chg="add del">
          <ac:chgData name="Neto Cursino" userId="1fa78101c994ac2b" providerId="LiveId" clId="{94BF6F12-4461-4B6F-A241-319CAB42A635}" dt="2022-03-26T00:26:44.975" v="1352" actId="26606"/>
          <ac:spMkLst>
            <pc:docMk/>
            <pc:sldMk cId="1044129056" sldId="256"/>
            <ac:spMk id="11" creationId="{C6D54F7E-825A-4BBA-815F-35CCA8B97786}"/>
          </ac:spMkLst>
        </pc:spChg>
        <pc:spChg chg="add del">
          <ac:chgData name="Neto Cursino" userId="1fa78101c994ac2b" providerId="LiveId" clId="{94BF6F12-4461-4B6F-A241-319CAB42A635}" dt="2022-03-25T23:45:48.222" v="5" actId="26606"/>
          <ac:spMkLst>
            <pc:docMk/>
            <pc:sldMk cId="1044129056" sldId="256"/>
            <ac:spMk id="12" creationId="{C6D54F7E-825A-4BBA-815F-35CCA8B97786}"/>
          </ac:spMkLst>
        </pc:spChg>
        <pc:spChg chg="add del">
          <ac:chgData name="Neto Cursino" userId="1fa78101c994ac2b" providerId="LiveId" clId="{94BF6F12-4461-4B6F-A241-319CAB42A635}" dt="2022-03-25T23:46:14.778" v="13" actId="26606"/>
          <ac:spMkLst>
            <pc:docMk/>
            <pc:sldMk cId="1044129056" sldId="256"/>
            <ac:spMk id="14" creationId="{E49CC64F-7275-4E33-961B-0C5CDC439875}"/>
          </ac:spMkLst>
        </pc:spChg>
        <pc:spChg chg="add del">
          <ac:chgData name="Neto Cursino" userId="1fa78101c994ac2b" providerId="LiveId" clId="{94BF6F12-4461-4B6F-A241-319CAB42A635}" dt="2022-03-26T00:26:44.957" v="1351" actId="26606"/>
          <ac:spMkLst>
            <pc:docMk/>
            <pc:sldMk cId="1044129056" sldId="256"/>
            <ac:spMk id="16" creationId="{74426AB7-D619-4515-962A-BC83909EC015}"/>
          </ac:spMkLst>
        </pc:spChg>
        <pc:spChg chg="add del mod">
          <ac:chgData name="Neto Cursino" userId="1fa78101c994ac2b" providerId="LiveId" clId="{94BF6F12-4461-4B6F-A241-319CAB42A635}" dt="2022-03-26T00:33:20.768" v="1473" actId="478"/>
          <ac:spMkLst>
            <pc:docMk/>
            <pc:sldMk cId="1044129056" sldId="256"/>
            <ac:spMk id="17" creationId="{8F632F1F-CD44-4684-BF57-D915F21D53C6}"/>
          </ac:spMkLst>
        </pc:spChg>
        <pc:spChg chg="add del">
          <ac:chgData name="Neto Cursino" userId="1fa78101c994ac2b" providerId="LiveId" clId="{94BF6F12-4461-4B6F-A241-319CAB42A635}" dt="2022-03-26T00:26:44.957" v="1351" actId="26606"/>
          <ac:spMkLst>
            <pc:docMk/>
            <pc:sldMk cId="1044129056" sldId="256"/>
            <ac:spMk id="18" creationId="{DE47DF98-723F-4AAC-ABCF-CACBC438F78F}"/>
          </ac:spMkLst>
        </pc:spChg>
        <pc:spChg chg="add mod">
          <ac:chgData name="Neto Cursino" userId="1fa78101c994ac2b" providerId="LiveId" clId="{94BF6F12-4461-4B6F-A241-319CAB42A635}" dt="2022-03-26T00:35:05.626" v="1553" actId="14100"/>
          <ac:spMkLst>
            <pc:docMk/>
            <pc:sldMk cId="1044129056" sldId="256"/>
            <ac:spMk id="21" creationId="{4F880372-708E-4A2F-98F8-35FF0DAEE534}"/>
          </ac:spMkLst>
        </pc:spChg>
        <pc:spChg chg="add del">
          <ac:chgData name="Neto Cursino" userId="1fa78101c994ac2b" providerId="LiveId" clId="{94BF6F12-4461-4B6F-A241-319CAB42A635}" dt="2022-03-26T00:29:35.465" v="1365" actId="26606"/>
          <ac:spMkLst>
            <pc:docMk/>
            <pc:sldMk cId="1044129056" sldId="256"/>
            <ac:spMk id="22" creationId="{93245F62-CCC4-49E4-B95B-EA6C1E790510}"/>
          </ac:spMkLst>
        </pc:spChg>
        <pc:spChg chg="add del">
          <ac:chgData name="Neto Cursino" userId="1fa78101c994ac2b" providerId="LiveId" clId="{94BF6F12-4461-4B6F-A241-319CAB42A635}" dt="2022-03-26T00:29:35.465" v="1365" actId="26606"/>
          <ac:spMkLst>
            <pc:docMk/>
            <pc:sldMk cId="1044129056" sldId="256"/>
            <ac:spMk id="23" creationId="{E6C0DD6B-6AA3-448F-9B99-8386295BC1B4}"/>
          </ac:spMkLst>
        </pc:spChg>
        <pc:spChg chg="add mod">
          <ac:chgData name="Neto Cursino" userId="1fa78101c994ac2b" providerId="LiveId" clId="{94BF6F12-4461-4B6F-A241-319CAB42A635}" dt="2022-03-26T00:34:37.678" v="1550" actId="20577"/>
          <ac:spMkLst>
            <pc:docMk/>
            <pc:sldMk cId="1044129056" sldId="256"/>
            <ac:spMk id="25" creationId="{F71A6BED-4343-4D7F-994E-C90194877A63}"/>
          </ac:spMkLst>
        </pc:spChg>
        <pc:spChg chg="add del">
          <ac:chgData name="Neto Cursino" userId="1fa78101c994ac2b" providerId="LiveId" clId="{94BF6F12-4461-4B6F-A241-319CAB42A635}" dt="2022-03-26T00:29:42.751" v="1368" actId="26606"/>
          <ac:spMkLst>
            <pc:docMk/>
            <pc:sldMk cId="1044129056" sldId="256"/>
            <ac:spMk id="28" creationId="{93245F62-CCC4-49E4-B95B-EA6C1E790510}"/>
          </ac:spMkLst>
        </pc:spChg>
        <pc:spChg chg="add del">
          <ac:chgData name="Neto Cursino" userId="1fa78101c994ac2b" providerId="LiveId" clId="{94BF6F12-4461-4B6F-A241-319CAB42A635}" dt="2022-03-26T00:29:42.751" v="1368" actId="26606"/>
          <ac:spMkLst>
            <pc:docMk/>
            <pc:sldMk cId="1044129056" sldId="256"/>
            <ac:spMk id="30" creationId="{E6C0DD6B-6AA3-448F-9B99-8386295BC1B4}"/>
          </ac:spMkLst>
        </pc:spChg>
        <pc:spChg chg="add del">
          <ac:chgData name="Neto Cursino" userId="1fa78101c994ac2b" providerId="LiveId" clId="{94BF6F12-4461-4B6F-A241-319CAB42A635}" dt="2022-03-26T00:29:57.064" v="1372" actId="26606"/>
          <ac:spMkLst>
            <pc:docMk/>
            <pc:sldMk cId="1044129056" sldId="256"/>
            <ac:spMk id="35" creationId="{87CC2527-562A-4F69-B487-4371E5B243E7}"/>
          </ac:spMkLst>
        </pc:spChg>
        <pc:spChg chg="add del">
          <ac:chgData name="Neto Cursino" userId="1fa78101c994ac2b" providerId="LiveId" clId="{94BF6F12-4461-4B6F-A241-319CAB42A635}" dt="2022-03-26T00:33:28.271" v="1476" actId="26606"/>
          <ac:spMkLst>
            <pc:docMk/>
            <pc:sldMk cId="1044129056" sldId="256"/>
            <ac:spMk id="42" creationId="{87CC2527-562A-4F69-B487-4371E5B243E7}"/>
          </ac:spMkLst>
        </pc:spChg>
        <pc:spChg chg="add">
          <ac:chgData name="Neto Cursino" userId="1fa78101c994ac2b" providerId="LiveId" clId="{94BF6F12-4461-4B6F-A241-319CAB42A635}" dt="2022-03-26T00:33:28.271" v="1476" actId="26606"/>
          <ac:spMkLst>
            <pc:docMk/>
            <pc:sldMk cId="1044129056" sldId="256"/>
            <ac:spMk id="46" creationId="{87CC2527-562A-4F69-B487-4371E5B243E7}"/>
          </ac:spMkLst>
        </pc:spChg>
        <pc:spChg chg="add del">
          <ac:chgData name="Neto Cursino" userId="1fa78101c994ac2b" providerId="LiveId" clId="{94BF6F12-4461-4B6F-A241-319CAB42A635}" dt="2022-03-26T00:31:25.779" v="1436" actId="26606"/>
          <ac:spMkLst>
            <pc:docMk/>
            <pc:sldMk cId="1044129056" sldId="256"/>
            <ac:spMk id="49" creationId="{C475749F-F487-4EFB-ABC7-C1359590EB76}"/>
          </ac:spMkLst>
        </pc:spChg>
        <pc:spChg chg="add del">
          <ac:chgData name="Neto Cursino" userId="1fa78101c994ac2b" providerId="LiveId" clId="{94BF6F12-4461-4B6F-A241-319CAB42A635}" dt="2022-03-26T00:33:09.700" v="1470" actId="26606"/>
          <ac:spMkLst>
            <pc:docMk/>
            <pc:sldMk cId="1044129056" sldId="256"/>
            <ac:spMk id="51" creationId="{E49CC64F-7275-4E33-961B-0C5CDC439875}"/>
          </ac:spMkLst>
        </pc:spChg>
        <pc:picChg chg="add del mod ord">
          <ac:chgData name="Neto Cursino" userId="1fa78101c994ac2b" providerId="LiveId" clId="{94BF6F12-4461-4B6F-A241-319CAB42A635}" dt="2022-03-25T23:46:15.034" v="15" actId="931"/>
          <ac:picMkLst>
            <pc:docMk/>
            <pc:sldMk cId="1044129056" sldId="256"/>
            <ac:picMk id="5" creationId="{D7176435-3052-484F-BA02-BE5A73BF7530}"/>
          </ac:picMkLst>
        </pc:picChg>
        <pc:picChg chg="add del mod ord">
          <ac:chgData name="Neto Cursino" userId="1fa78101c994ac2b" providerId="LiveId" clId="{94BF6F12-4461-4B6F-A241-319CAB42A635}" dt="2022-03-26T00:28:33.451" v="1353" actId="478"/>
          <ac:picMkLst>
            <pc:docMk/>
            <pc:sldMk cId="1044129056" sldId="256"/>
            <ac:picMk id="7" creationId="{483CEFFA-DD21-4370-8405-08A7A28593A8}"/>
          </ac:picMkLst>
        </pc:picChg>
        <pc:picChg chg="add del mod ord modCrop">
          <ac:chgData name="Neto Cursino" userId="1fa78101c994ac2b" providerId="LiveId" clId="{94BF6F12-4461-4B6F-A241-319CAB42A635}" dt="2022-03-26T00:34:15.379" v="1507" actId="1076"/>
          <ac:picMkLst>
            <pc:docMk/>
            <pc:sldMk cId="1044129056" sldId="256"/>
            <ac:picMk id="13" creationId="{99AC368D-FBC7-4A65-9515-0C6C9D8FAB30}"/>
          </ac:picMkLst>
        </pc:picChg>
        <pc:cxnChg chg="add del">
          <ac:chgData name="Neto Cursino" userId="1fa78101c994ac2b" providerId="LiveId" clId="{94BF6F12-4461-4B6F-A241-319CAB42A635}" dt="2022-03-26T00:26:44.957" v="1351" actId="26606"/>
          <ac:cxnSpMkLst>
            <pc:docMk/>
            <pc:sldMk cId="1044129056" sldId="256"/>
            <ac:cxnSpMk id="20" creationId="{EA29FC7C-9308-4FDE-8DCA-405668055B0F}"/>
          </ac:cxnSpMkLst>
        </pc:cxnChg>
        <pc:cxnChg chg="add del">
          <ac:chgData name="Neto Cursino" userId="1fa78101c994ac2b" providerId="LiveId" clId="{94BF6F12-4461-4B6F-A241-319CAB42A635}" dt="2022-03-26T00:29:57.064" v="1372" actId="26606"/>
          <ac:cxnSpMkLst>
            <pc:docMk/>
            <pc:sldMk cId="1044129056" sldId="256"/>
            <ac:cxnSpMk id="37" creationId="{BCDAEC91-5BCE-4B55-9CC0-43EF94CB734B}"/>
          </ac:cxnSpMkLst>
        </pc:cxnChg>
        <pc:cxnChg chg="add del">
          <ac:chgData name="Neto Cursino" userId="1fa78101c994ac2b" providerId="LiveId" clId="{94BF6F12-4461-4B6F-A241-319CAB42A635}" dt="2022-03-26T00:33:28.271" v="1476" actId="26606"/>
          <ac:cxnSpMkLst>
            <pc:docMk/>
            <pc:sldMk cId="1044129056" sldId="256"/>
            <ac:cxnSpMk id="44" creationId="{BCDAEC91-5BCE-4B55-9CC0-43EF94CB734B}"/>
          </ac:cxnSpMkLst>
        </pc:cxnChg>
        <pc:cxnChg chg="add">
          <ac:chgData name="Neto Cursino" userId="1fa78101c994ac2b" providerId="LiveId" clId="{94BF6F12-4461-4B6F-A241-319CAB42A635}" dt="2022-03-26T00:33:28.271" v="1476" actId="26606"/>
          <ac:cxnSpMkLst>
            <pc:docMk/>
            <pc:sldMk cId="1044129056" sldId="256"/>
            <ac:cxnSpMk id="47" creationId="{BCDAEC91-5BCE-4B55-9CC0-43EF94CB734B}"/>
          </ac:cxnSpMkLst>
        </pc:cxnChg>
      </pc:sldChg>
      <pc:sldChg chg="addSp delSp modSp new mod setBg setClrOvrMap">
        <pc:chgData name="Neto Cursino" userId="1fa78101c994ac2b" providerId="LiveId" clId="{94BF6F12-4461-4B6F-A241-319CAB42A635}" dt="2022-03-26T15:57:46.305" v="13148" actId="20577"/>
        <pc:sldMkLst>
          <pc:docMk/>
          <pc:sldMk cId="2139358168" sldId="257"/>
        </pc:sldMkLst>
        <pc:spChg chg="mod">
          <ac:chgData name="Neto Cursino" userId="1fa78101c994ac2b" providerId="LiveId" clId="{94BF6F12-4461-4B6F-A241-319CAB42A635}" dt="2022-03-26T00:26:00.732" v="1344" actId="26606"/>
          <ac:spMkLst>
            <pc:docMk/>
            <pc:sldMk cId="2139358168" sldId="257"/>
            <ac:spMk id="2" creationId="{CBFE2444-951C-4D72-B0DF-13724520AE08}"/>
          </ac:spMkLst>
        </pc:spChg>
        <pc:spChg chg="mod ord">
          <ac:chgData name="Neto Cursino" userId="1fa78101c994ac2b" providerId="LiveId" clId="{94BF6F12-4461-4B6F-A241-319CAB42A635}" dt="2022-03-26T15:57:46.305" v="13148" actId="20577"/>
          <ac:spMkLst>
            <pc:docMk/>
            <pc:sldMk cId="2139358168" sldId="257"/>
            <ac:spMk id="3" creationId="{6F5B167F-6C1E-4431-A0F5-032D83949BAB}"/>
          </ac:spMkLst>
        </pc:spChg>
        <pc:spChg chg="add del">
          <ac:chgData name="Neto Cursino" userId="1fa78101c994ac2b" providerId="LiveId" clId="{94BF6F12-4461-4B6F-A241-319CAB42A635}" dt="2022-03-25T23:58:01.034" v="774" actId="26606"/>
          <ac:spMkLst>
            <pc:docMk/>
            <pc:sldMk cId="2139358168" sldId="257"/>
            <ac:spMk id="9" creationId="{3B8A6984-1230-49D7-B72E-DE41BBFCC08E}"/>
          </ac:spMkLst>
        </pc:spChg>
        <pc:spChg chg="add del">
          <ac:chgData name="Neto Cursino" userId="1fa78101c994ac2b" providerId="LiveId" clId="{94BF6F12-4461-4B6F-A241-319CAB42A635}" dt="2022-03-25T23:56:38.840" v="766" actId="26606"/>
          <ac:spMkLst>
            <pc:docMk/>
            <pc:sldMk cId="2139358168" sldId="257"/>
            <ac:spMk id="10" creationId="{9AA72BD9-2C5A-4EDC-931F-5AA08EACA0F3}"/>
          </ac:spMkLst>
        </pc:spChg>
        <pc:spChg chg="add del">
          <ac:chgData name="Neto Cursino" userId="1fa78101c994ac2b" providerId="LiveId" clId="{94BF6F12-4461-4B6F-A241-319CAB42A635}" dt="2022-03-25T23:58:01.034" v="774" actId="26606"/>
          <ac:spMkLst>
            <pc:docMk/>
            <pc:sldMk cId="2139358168" sldId="257"/>
            <ac:spMk id="11" creationId="{EBF87945-A001-489F-9D9B-7D9435F0B9CA}"/>
          </ac:spMkLst>
        </pc:spChg>
        <pc:spChg chg="add del">
          <ac:chgData name="Neto Cursino" userId="1fa78101c994ac2b" providerId="LiveId" clId="{94BF6F12-4461-4B6F-A241-319CAB42A635}" dt="2022-03-25T23:56:38.840" v="766" actId="26606"/>
          <ac:spMkLst>
            <pc:docMk/>
            <pc:sldMk cId="2139358168" sldId="257"/>
            <ac:spMk id="12" creationId="{DD3981AC-7B61-4947-BCF3-F7AA7FA385B9}"/>
          </ac:spMkLst>
        </pc:spChg>
        <pc:spChg chg="add del">
          <ac:chgData name="Neto Cursino" userId="1fa78101c994ac2b" providerId="LiveId" clId="{94BF6F12-4461-4B6F-A241-319CAB42A635}" dt="2022-03-25T23:58:05.713" v="776" actId="26606"/>
          <ac:spMkLst>
            <pc:docMk/>
            <pc:sldMk cId="2139358168" sldId="257"/>
            <ac:spMk id="13" creationId="{3AFE8227-C443-417B-BA91-520EB1EF4559}"/>
          </ac:spMkLst>
        </pc:spChg>
        <pc:spChg chg="add del">
          <ac:chgData name="Neto Cursino" userId="1fa78101c994ac2b" providerId="LiveId" clId="{94BF6F12-4461-4B6F-A241-319CAB42A635}" dt="2022-03-25T23:56:38.840" v="766" actId="26606"/>
          <ac:spMkLst>
            <pc:docMk/>
            <pc:sldMk cId="2139358168" sldId="257"/>
            <ac:spMk id="14" creationId="{55D4142C-5077-457F-A6AD-3FECFDB39685}"/>
          </ac:spMkLst>
        </pc:spChg>
        <pc:spChg chg="add del">
          <ac:chgData name="Neto Cursino" userId="1fa78101c994ac2b" providerId="LiveId" clId="{94BF6F12-4461-4B6F-A241-319CAB42A635}" dt="2022-03-25T23:58:05.713" v="776" actId="26606"/>
          <ac:spMkLst>
            <pc:docMk/>
            <pc:sldMk cId="2139358168" sldId="257"/>
            <ac:spMk id="15" creationId="{907741FC-B544-4A6E-B831-6789D042333D}"/>
          </ac:spMkLst>
        </pc:spChg>
        <pc:spChg chg="add del">
          <ac:chgData name="Neto Cursino" userId="1fa78101c994ac2b" providerId="LiveId" clId="{94BF6F12-4461-4B6F-A241-319CAB42A635}" dt="2022-03-25T23:56:38.840" v="766" actId="26606"/>
          <ac:spMkLst>
            <pc:docMk/>
            <pc:sldMk cId="2139358168" sldId="257"/>
            <ac:spMk id="16" creationId="{7A5F0580-5EE9-419F-96EE-B6529EF6E7D0}"/>
          </ac:spMkLst>
        </pc:spChg>
        <pc:spChg chg="add del">
          <ac:chgData name="Neto Cursino" userId="1fa78101c994ac2b" providerId="LiveId" clId="{94BF6F12-4461-4B6F-A241-319CAB42A635}" dt="2022-03-25T23:58:05.713" v="776" actId="26606"/>
          <ac:spMkLst>
            <pc:docMk/>
            <pc:sldMk cId="2139358168" sldId="257"/>
            <ac:spMk id="17" creationId="{3F0BE7ED-7814-4273-B18A-F26CC0380380}"/>
          </ac:spMkLst>
        </pc:spChg>
        <pc:spChg chg="add del">
          <ac:chgData name="Neto Cursino" userId="1fa78101c994ac2b" providerId="LiveId" clId="{94BF6F12-4461-4B6F-A241-319CAB42A635}" dt="2022-03-25T23:58:31.549" v="780" actId="26606"/>
          <ac:spMkLst>
            <pc:docMk/>
            <pc:sldMk cId="2139358168" sldId="257"/>
            <ac:spMk id="18" creationId="{1C091803-41C2-48E0-9228-5148460C7479}"/>
          </ac:spMkLst>
        </pc:spChg>
        <pc:spChg chg="add del">
          <ac:chgData name="Neto Cursino" userId="1fa78101c994ac2b" providerId="LiveId" clId="{94BF6F12-4461-4B6F-A241-319CAB42A635}" dt="2022-03-25T23:58:30.591" v="778" actId="26606"/>
          <ac:spMkLst>
            <pc:docMk/>
            <pc:sldMk cId="2139358168" sldId="257"/>
            <ac:spMk id="19" creationId="{4038CB10-1F5C-4D54-9DF7-12586DE5B007}"/>
          </ac:spMkLst>
        </pc:spChg>
        <pc:spChg chg="add del">
          <ac:chgData name="Neto Cursino" userId="1fa78101c994ac2b" providerId="LiveId" clId="{94BF6F12-4461-4B6F-A241-319CAB42A635}" dt="2022-03-25T23:58:30.591" v="778" actId="26606"/>
          <ac:spMkLst>
            <pc:docMk/>
            <pc:sldMk cId="2139358168" sldId="257"/>
            <ac:spMk id="20" creationId="{73ED6512-6858-4552-B699-9A97FE9A4EA2}"/>
          </ac:spMkLst>
        </pc:spChg>
        <pc:spChg chg="add del">
          <ac:chgData name="Neto Cursino" userId="1fa78101c994ac2b" providerId="LiveId" clId="{94BF6F12-4461-4B6F-A241-319CAB42A635}" dt="2022-03-25T23:56:38.408" v="765" actId="26606"/>
          <ac:spMkLst>
            <pc:docMk/>
            <pc:sldMk cId="2139358168" sldId="257"/>
            <ac:spMk id="21" creationId="{B95B9BA8-1D69-4796-85F5-B6D0BD52354B}"/>
          </ac:spMkLst>
        </pc:spChg>
        <pc:spChg chg="add del">
          <ac:chgData name="Neto Cursino" userId="1fa78101c994ac2b" providerId="LiveId" clId="{94BF6F12-4461-4B6F-A241-319CAB42A635}" dt="2022-03-25T23:58:31.549" v="780" actId="26606"/>
          <ac:spMkLst>
            <pc:docMk/>
            <pc:sldMk cId="2139358168" sldId="257"/>
            <ac:spMk id="22" creationId="{25FCE169-4276-4005-8C82-CCC9C80C4FCF}"/>
          </ac:spMkLst>
        </pc:spChg>
        <pc:spChg chg="add del">
          <ac:chgData name="Neto Cursino" userId="1fa78101c994ac2b" providerId="LiveId" clId="{94BF6F12-4461-4B6F-A241-319CAB42A635}" dt="2022-03-25T23:58:31.549" v="780" actId="26606"/>
          <ac:spMkLst>
            <pc:docMk/>
            <pc:sldMk cId="2139358168" sldId="257"/>
            <ac:spMk id="24" creationId="{B775CD93-9DF2-48CB-9F57-1BCA9A46C7FA}"/>
          </ac:spMkLst>
        </pc:spChg>
        <pc:spChg chg="add del">
          <ac:chgData name="Neto Cursino" userId="1fa78101c994ac2b" providerId="LiveId" clId="{94BF6F12-4461-4B6F-A241-319CAB42A635}" dt="2022-03-25T23:58:31.549" v="780" actId="26606"/>
          <ac:spMkLst>
            <pc:docMk/>
            <pc:sldMk cId="2139358168" sldId="257"/>
            <ac:spMk id="25" creationId="{E186B68C-84BC-4A6E-99D1-EE87483C1349}"/>
          </ac:spMkLst>
        </pc:spChg>
        <pc:spChg chg="add del">
          <ac:chgData name="Neto Cursino" userId="1fa78101c994ac2b" providerId="LiveId" clId="{94BF6F12-4461-4B6F-A241-319CAB42A635}" dt="2022-03-25T23:58:31.549" v="780" actId="26606"/>
          <ac:spMkLst>
            <pc:docMk/>
            <pc:sldMk cId="2139358168" sldId="257"/>
            <ac:spMk id="26" creationId="{01955DCA-E99D-4678-99DB-8075105C122D}"/>
          </ac:spMkLst>
        </pc:spChg>
        <pc:spChg chg="add del">
          <ac:chgData name="Neto Cursino" userId="1fa78101c994ac2b" providerId="LiveId" clId="{94BF6F12-4461-4B6F-A241-319CAB42A635}" dt="2022-03-25T23:59:27.051" v="788" actId="26606"/>
          <ac:spMkLst>
            <pc:docMk/>
            <pc:sldMk cId="2139358168" sldId="257"/>
            <ac:spMk id="27" creationId="{B95B9BA8-1D69-4796-85F5-B6D0BD52354B}"/>
          </ac:spMkLst>
        </pc:spChg>
        <pc:spChg chg="add del">
          <ac:chgData name="Neto Cursino" userId="1fa78101c994ac2b" providerId="LiveId" clId="{94BF6F12-4461-4B6F-A241-319CAB42A635}" dt="2022-03-25T23:59:16.926" v="786" actId="26606"/>
          <ac:spMkLst>
            <pc:docMk/>
            <pc:sldMk cId="2139358168" sldId="257"/>
            <ac:spMk id="28" creationId="{9A724DBA-D2D9-471E-8ED7-2015DDD950DF}"/>
          </ac:spMkLst>
        </pc:spChg>
        <pc:spChg chg="add del">
          <ac:chgData name="Neto Cursino" userId="1fa78101c994ac2b" providerId="LiveId" clId="{94BF6F12-4461-4B6F-A241-319CAB42A635}" dt="2022-03-25T23:59:16.926" v="786" actId="26606"/>
          <ac:spMkLst>
            <pc:docMk/>
            <pc:sldMk cId="2139358168" sldId="257"/>
            <ac:spMk id="29" creationId="{08980754-6F4B-43C9-B9BE-127B6BED6586}"/>
          </ac:spMkLst>
        </pc:spChg>
        <pc:spChg chg="add del">
          <ac:chgData name="Neto Cursino" userId="1fa78101c994ac2b" providerId="LiveId" clId="{94BF6F12-4461-4B6F-A241-319CAB42A635}" dt="2022-03-25T23:59:16.926" v="786" actId="26606"/>
          <ac:spMkLst>
            <pc:docMk/>
            <pc:sldMk cId="2139358168" sldId="257"/>
            <ac:spMk id="30" creationId="{2C1BBA94-3F40-40AA-8BB9-E69E25E537C1}"/>
          </ac:spMkLst>
        </pc:spChg>
        <pc:spChg chg="add del">
          <ac:chgData name="Neto Cursino" userId="1fa78101c994ac2b" providerId="LiveId" clId="{94BF6F12-4461-4B6F-A241-319CAB42A635}" dt="2022-03-25T23:59:16.926" v="786" actId="26606"/>
          <ac:spMkLst>
            <pc:docMk/>
            <pc:sldMk cId="2139358168" sldId="257"/>
            <ac:spMk id="31" creationId="{169CC832-2974-4E8D-90ED-3E2941BA7336}"/>
          </ac:spMkLst>
        </pc:spChg>
        <pc:spChg chg="add del">
          <ac:chgData name="Neto Cursino" userId="1fa78101c994ac2b" providerId="LiveId" clId="{94BF6F12-4461-4B6F-A241-319CAB42A635}" dt="2022-03-25T23:59:16.926" v="786" actId="26606"/>
          <ac:spMkLst>
            <pc:docMk/>
            <pc:sldMk cId="2139358168" sldId="257"/>
            <ac:spMk id="32" creationId="{55222F96-971A-4F90-B841-6BAB416C7AC1}"/>
          </ac:spMkLst>
        </pc:spChg>
        <pc:spChg chg="add del">
          <ac:chgData name="Neto Cursino" userId="1fa78101c994ac2b" providerId="LiveId" clId="{94BF6F12-4461-4B6F-A241-319CAB42A635}" dt="2022-03-26T00:00:45.972" v="802" actId="26606"/>
          <ac:spMkLst>
            <pc:docMk/>
            <pc:sldMk cId="2139358168" sldId="257"/>
            <ac:spMk id="33" creationId="{4038CB10-1F5C-4D54-9DF7-12586DE5B007}"/>
          </ac:spMkLst>
        </pc:spChg>
        <pc:spChg chg="add del">
          <ac:chgData name="Neto Cursino" userId="1fa78101c994ac2b" providerId="LiveId" clId="{94BF6F12-4461-4B6F-A241-319CAB42A635}" dt="2022-03-26T00:00:45.972" v="802" actId="26606"/>
          <ac:spMkLst>
            <pc:docMk/>
            <pc:sldMk cId="2139358168" sldId="257"/>
            <ac:spMk id="34" creationId="{73ED6512-6858-4552-B699-9A97FE9A4EA2}"/>
          </ac:spMkLst>
        </pc:spChg>
        <pc:spChg chg="add del">
          <ac:chgData name="Neto Cursino" userId="1fa78101c994ac2b" providerId="LiveId" clId="{94BF6F12-4461-4B6F-A241-319CAB42A635}" dt="2022-03-26T00:00:22.805" v="797" actId="26606"/>
          <ac:spMkLst>
            <pc:docMk/>
            <pc:sldMk cId="2139358168" sldId="257"/>
            <ac:spMk id="36" creationId="{201CC55D-ED54-4C5C-95E6-10947BD1103B}"/>
          </ac:spMkLst>
        </pc:spChg>
        <pc:spChg chg="add del">
          <ac:chgData name="Neto Cursino" userId="1fa78101c994ac2b" providerId="LiveId" clId="{94BF6F12-4461-4B6F-A241-319CAB42A635}" dt="2022-03-25T23:59:12.009" v="783" actId="26606"/>
          <ac:spMkLst>
            <pc:docMk/>
            <pc:sldMk cId="2139358168" sldId="257"/>
            <ac:spMk id="37" creationId="{201CC55D-ED54-4C5C-95E6-10947BD1103B}"/>
          </ac:spMkLst>
        </pc:spChg>
        <pc:spChg chg="add del">
          <ac:chgData name="Neto Cursino" userId="1fa78101c994ac2b" providerId="LiveId" clId="{94BF6F12-4461-4B6F-A241-319CAB42A635}" dt="2022-03-26T00:00:22.805" v="797" actId="26606"/>
          <ac:spMkLst>
            <pc:docMk/>
            <pc:sldMk cId="2139358168" sldId="257"/>
            <ac:spMk id="40" creationId="{3873B707-463F-40B0-8227-E8CC6C67EB25}"/>
          </ac:spMkLst>
        </pc:spChg>
        <pc:spChg chg="add del">
          <ac:chgData name="Neto Cursino" userId="1fa78101c994ac2b" providerId="LiveId" clId="{94BF6F12-4461-4B6F-A241-319CAB42A635}" dt="2022-03-25T23:59:12.009" v="783" actId="26606"/>
          <ac:spMkLst>
            <pc:docMk/>
            <pc:sldMk cId="2139358168" sldId="257"/>
            <ac:spMk id="43" creationId="{3873B707-463F-40B0-8227-E8CC6C67EB25}"/>
          </ac:spMkLst>
        </pc:spChg>
        <pc:spChg chg="add del">
          <ac:chgData name="Neto Cursino" userId="1fa78101c994ac2b" providerId="LiveId" clId="{94BF6F12-4461-4B6F-A241-319CAB42A635}" dt="2022-03-26T00:00:22.805" v="797" actId="26606"/>
          <ac:spMkLst>
            <pc:docMk/>
            <pc:sldMk cId="2139358168" sldId="257"/>
            <ac:spMk id="44" creationId="{C13237C8-E62C-4F0D-A318-BD6FB6C2D138}"/>
          </ac:spMkLst>
        </pc:spChg>
        <pc:spChg chg="add del">
          <ac:chgData name="Neto Cursino" userId="1fa78101c994ac2b" providerId="LiveId" clId="{94BF6F12-4461-4B6F-A241-319CAB42A635}" dt="2022-03-25T23:59:12.009" v="783" actId="26606"/>
          <ac:spMkLst>
            <pc:docMk/>
            <pc:sldMk cId="2139358168" sldId="257"/>
            <ac:spMk id="45" creationId="{C13237C8-E62C-4F0D-A318-BD6FB6C2D138}"/>
          </ac:spMkLst>
        </pc:spChg>
        <pc:spChg chg="add del">
          <ac:chgData name="Neto Cursino" userId="1fa78101c994ac2b" providerId="LiveId" clId="{94BF6F12-4461-4B6F-A241-319CAB42A635}" dt="2022-03-26T00:00:22.805" v="797" actId="26606"/>
          <ac:spMkLst>
            <pc:docMk/>
            <pc:sldMk cId="2139358168" sldId="257"/>
            <ac:spMk id="46" creationId="{19C9EAEA-39D0-4B0E-A0EB-51E7B26740B1}"/>
          </ac:spMkLst>
        </pc:spChg>
        <pc:spChg chg="add del">
          <ac:chgData name="Neto Cursino" userId="1fa78101c994ac2b" providerId="LiveId" clId="{94BF6F12-4461-4B6F-A241-319CAB42A635}" dt="2022-03-25T23:59:12.009" v="783" actId="26606"/>
          <ac:spMkLst>
            <pc:docMk/>
            <pc:sldMk cId="2139358168" sldId="257"/>
            <ac:spMk id="47" creationId="{19C9EAEA-39D0-4B0E-A0EB-51E7B26740B1}"/>
          </ac:spMkLst>
        </pc:spChg>
        <pc:spChg chg="add del">
          <ac:chgData name="Neto Cursino" userId="1fa78101c994ac2b" providerId="LiveId" clId="{94BF6F12-4461-4B6F-A241-319CAB42A635}" dt="2022-03-25T23:59:16.425" v="785" actId="26606"/>
          <ac:spMkLst>
            <pc:docMk/>
            <pc:sldMk cId="2139358168" sldId="257"/>
            <ac:spMk id="49" creationId="{9A724DBA-D2D9-471E-8ED7-2015DDD950DF}"/>
          </ac:spMkLst>
        </pc:spChg>
        <pc:spChg chg="add del">
          <ac:chgData name="Neto Cursino" userId="1fa78101c994ac2b" providerId="LiveId" clId="{94BF6F12-4461-4B6F-A241-319CAB42A635}" dt="2022-03-25T23:59:16.425" v="785" actId="26606"/>
          <ac:spMkLst>
            <pc:docMk/>
            <pc:sldMk cId="2139358168" sldId="257"/>
            <ac:spMk id="50" creationId="{08980754-6F4B-43C9-B9BE-127B6BED6586}"/>
          </ac:spMkLst>
        </pc:spChg>
        <pc:spChg chg="add del">
          <ac:chgData name="Neto Cursino" userId="1fa78101c994ac2b" providerId="LiveId" clId="{94BF6F12-4461-4B6F-A241-319CAB42A635}" dt="2022-03-25T23:59:16.425" v="785" actId="26606"/>
          <ac:spMkLst>
            <pc:docMk/>
            <pc:sldMk cId="2139358168" sldId="257"/>
            <ac:spMk id="51" creationId="{2C1BBA94-3F40-40AA-8BB9-E69E25E537C1}"/>
          </ac:spMkLst>
        </pc:spChg>
        <pc:spChg chg="add del">
          <ac:chgData name="Neto Cursino" userId="1fa78101c994ac2b" providerId="LiveId" clId="{94BF6F12-4461-4B6F-A241-319CAB42A635}" dt="2022-03-25T23:59:16.425" v="785" actId="26606"/>
          <ac:spMkLst>
            <pc:docMk/>
            <pc:sldMk cId="2139358168" sldId="257"/>
            <ac:spMk id="52" creationId="{169CC832-2974-4E8D-90ED-3E2941BA7336}"/>
          </ac:spMkLst>
        </pc:spChg>
        <pc:spChg chg="add del">
          <ac:chgData name="Neto Cursino" userId="1fa78101c994ac2b" providerId="LiveId" clId="{94BF6F12-4461-4B6F-A241-319CAB42A635}" dt="2022-03-25T23:59:16.425" v="785" actId="26606"/>
          <ac:spMkLst>
            <pc:docMk/>
            <pc:sldMk cId="2139358168" sldId="257"/>
            <ac:spMk id="53" creationId="{55222F96-971A-4F90-B841-6BAB416C7AC1}"/>
          </ac:spMkLst>
        </pc:spChg>
        <pc:spChg chg="add del">
          <ac:chgData name="Neto Cursino" userId="1fa78101c994ac2b" providerId="LiveId" clId="{94BF6F12-4461-4B6F-A241-319CAB42A635}" dt="2022-03-26T00:00:45.954" v="801" actId="26606"/>
          <ac:spMkLst>
            <pc:docMk/>
            <pc:sldMk cId="2139358168" sldId="257"/>
            <ac:spMk id="54" creationId="{D009D6D5-DAC2-4A8B-A17A-E206B9012D09}"/>
          </ac:spMkLst>
        </pc:spChg>
        <pc:spChg chg="add del">
          <ac:chgData name="Neto Cursino" userId="1fa78101c994ac2b" providerId="LiveId" clId="{94BF6F12-4461-4B6F-A241-319CAB42A635}" dt="2022-03-26T00:26:00.732" v="1344" actId="26606"/>
          <ac:spMkLst>
            <pc:docMk/>
            <pc:sldMk cId="2139358168" sldId="257"/>
            <ac:spMk id="56" creationId="{9F79630B-0F0B-446E-A637-38FA8F61D10E}"/>
          </ac:spMkLst>
        </pc:spChg>
        <pc:spChg chg="add del">
          <ac:chgData name="Neto Cursino" userId="1fa78101c994ac2b" providerId="LiveId" clId="{94BF6F12-4461-4B6F-A241-319CAB42A635}" dt="2022-03-26T00:26:00.732" v="1344" actId="26606"/>
          <ac:spMkLst>
            <pc:docMk/>
            <pc:sldMk cId="2139358168" sldId="257"/>
            <ac:spMk id="57" creationId="{B3437C99-FC8E-4311-B48A-F0C4C329B154}"/>
          </ac:spMkLst>
        </pc:spChg>
        <pc:spChg chg="add del">
          <ac:chgData name="Neto Cursino" userId="1fa78101c994ac2b" providerId="LiveId" clId="{94BF6F12-4461-4B6F-A241-319CAB42A635}" dt="2022-03-26T00:25:54.402" v="1343" actId="26606"/>
          <ac:spMkLst>
            <pc:docMk/>
            <pc:sldMk cId="2139358168" sldId="257"/>
            <ac:spMk id="59" creationId="{F13C74B1-5B17-4795-BED0-7140497B445A}"/>
          </ac:spMkLst>
        </pc:spChg>
        <pc:spChg chg="add del">
          <ac:chgData name="Neto Cursino" userId="1fa78101c994ac2b" providerId="LiveId" clId="{94BF6F12-4461-4B6F-A241-319CAB42A635}" dt="2022-03-26T00:25:54.402" v="1343" actId="26606"/>
          <ac:spMkLst>
            <pc:docMk/>
            <pc:sldMk cId="2139358168" sldId="257"/>
            <ac:spMk id="60" creationId="{D4974D33-8DC5-464E-8C6D-BE58F0669C17}"/>
          </ac:spMkLst>
        </pc:spChg>
        <pc:spChg chg="add">
          <ac:chgData name="Neto Cursino" userId="1fa78101c994ac2b" providerId="LiveId" clId="{94BF6F12-4461-4B6F-A241-319CAB42A635}" dt="2022-03-26T00:26:00.732" v="1344" actId="26606"/>
          <ac:spMkLst>
            <pc:docMk/>
            <pc:sldMk cId="2139358168" sldId="257"/>
            <ac:spMk id="61" creationId="{F13C74B1-5B17-4795-BED0-7140497B445A}"/>
          </ac:spMkLst>
        </pc:spChg>
        <pc:spChg chg="add del">
          <ac:chgData name="Neto Cursino" userId="1fa78101c994ac2b" providerId="LiveId" clId="{94BF6F12-4461-4B6F-A241-319CAB42A635}" dt="2022-03-26T00:02:07.488" v="819" actId="26606"/>
          <ac:spMkLst>
            <pc:docMk/>
            <pc:sldMk cId="2139358168" sldId="257"/>
            <ac:spMk id="62" creationId="{B775CD93-9DF2-48CB-9F57-1BCA9A46C7FA}"/>
          </ac:spMkLst>
        </pc:spChg>
        <pc:spChg chg="add">
          <ac:chgData name="Neto Cursino" userId="1fa78101c994ac2b" providerId="LiveId" clId="{94BF6F12-4461-4B6F-A241-319CAB42A635}" dt="2022-03-26T00:26:00.732" v="1344" actId="26606"/>
          <ac:spMkLst>
            <pc:docMk/>
            <pc:sldMk cId="2139358168" sldId="257"/>
            <ac:spMk id="63" creationId="{D4974D33-8DC5-464E-8C6D-BE58F0669C17}"/>
          </ac:spMkLst>
        </pc:spChg>
        <pc:spChg chg="add del">
          <ac:chgData name="Neto Cursino" userId="1fa78101c994ac2b" providerId="LiveId" clId="{94BF6F12-4461-4B6F-A241-319CAB42A635}" dt="2022-03-26T00:02:07.488" v="819" actId="26606"/>
          <ac:spMkLst>
            <pc:docMk/>
            <pc:sldMk cId="2139358168" sldId="257"/>
            <ac:spMk id="64" creationId="{6166C6D1-23AC-49C4-BA07-238E4E9F8CEB}"/>
          </ac:spMkLst>
        </pc:spChg>
        <pc:spChg chg="add del">
          <ac:chgData name="Neto Cursino" userId="1fa78101c994ac2b" providerId="LiveId" clId="{94BF6F12-4461-4B6F-A241-319CAB42A635}" dt="2022-03-26T00:02:07.488" v="819" actId="26606"/>
          <ac:spMkLst>
            <pc:docMk/>
            <pc:sldMk cId="2139358168" sldId="257"/>
            <ac:spMk id="66" creationId="{E186B68C-84BC-4A6E-99D1-EE87483C1349}"/>
          </ac:spMkLst>
        </pc:spChg>
        <pc:spChg chg="add del">
          <ac:chgData name="Neto Cursino" userId="1fa78101c994ac2b" providerId="LiveId" clId="{94BF6F12-4461-4B6F-A241-319CAB42A635}" dt="2022-03-26T00:02:07.488" v="819" actId="26606"/>
          <ac:spMkLst>
            <pc:docMk/>
            <pc:sldMk cId="2139358168" sldId="257"/>
            <ac:spMk id="68" creationId="{1C091803-41C2-48E0-9228-5148460C7479}"/>
          </ac:spMkLst>
        </pc:spChg>
        <pc:spChg chg="add del">
          <ac:chgData name="Neto Cursino" userId="1fa78101c994ac2b" providerId="LiveId" clId="{94BF6F12-4461-4B6F-A241-319CAB42A635}" dt="2022-03-26T00:02:12.670" v="821" actId="26606"/>
          <ac:spMkLst>
            <pc:docMk/>
            <pc:sldMk cId="2139358168" sldId="257"/>
            <ac:spMk id="70" creationId="{4038CB10-1F5C-4D54-9DF7-12586DE5B007}"/>
          </ac:spMkLst>
        </pc:spChg>
        <pc:spChg chg="add del">
          <ac:chgData name="Neto Cursino" userId="1fa78101c994ac2b" providerId="LiveId" clId="{94BF6F12-4461-4B6F-A241-319CAB42A635}" dt="2022-03-26T00:02:12.670" v="821" actId="26606"/>
          <ac:spMkLst>
            <pc:docMk/>
            <pc:sldMk cId="2139358168" sldId="257"/>
            <ac:spMk id="71" creationId="{73ED6512-6858-4552-B699-9A97FE9A4EA2}"/>
          </ac:spMkLst>
        </pc:spChg>
        <pc:spChg chg="add del">
          <ac:chgData name="Neto Cursino" userId="1fa78101c994ac2b" providerId="LiveId" clId="{94BF6F12-4461-4B6F-A241-319CAB42A635}" dt="2022-03-26T00:03:15.588" v="843" actId="26606"/>
          <ac:spMkLst>
            <pc:docMk/>
            <pc:sldMk cId="2139358168" sldId="257"/>
            <ac:spMk id="73" creationId="{F13C74B1-5B17-4795-BED0-7140497B445A}"/>
          </ac:spMkLst>
        </pc:spChg>
        <pc:spChg chg="add del">
          <ac:chgData name="Neto Cursino" userId="1fa78101c994ac2b" providerId="LiveId" clId="{94BF6F12-4461-4B6F-A241-319CAB42A635}" dt="2022-03-26T00:03:15.588" v="843" actId="26606"/>
          <ac:spMkLst>
            <pc:docMk/>
            <pc:sldMk cId="2139358168" sldId="257"/>
            <ac:spMk id="74" creationId="{D4974D33-8DC5-464E-8C6D-BE58F0669C17}"/>
          </ac:spMkLst>
        </pc:spChg>
        <pc:spChg chg="add del">
          <ac:chgData name="Neto Cursino" userId="1fa78101c994ac2b" providerId="LiveId" clId="{94BF6F12-4461-4B6F-A241-319CAB42A635}" dt="2022-03-26T00:02:50.543" v="833" actId="26606"/>
          <ac:spMkLst>
            <pc:docMk/>
            <pc:sldMk cId="2139358168" sldId="257"/>
            <ac:spMk id="79" creationId="{F13C74B1-5B17-4795-BED0-7140497B445A}"/>
          </ac:spMkLst>
        </pc:spChg>
        <pc:spChg chg="add del">
          <ac:chgData name="Neto Cursino" userId="1fa78101c994ac2b" providerId="LiveId" clId="{94BF6F12-4461-4B6F-A241-319CAB42A635}" dt="2022-03-26T00:02:50.543" v="833" actId="26606"/>
          <ac:spMkLst>
            <pc:docMk/>
            <pc:sldMk cId="2139358168" sldId="257"/>
            <ac:spMk id="81" creationId="{D4974D33-8DC5-464E-8C6D-BE58F0669C17}"/>
          </ac:spMkLst>
        </pc:spChg>
        <pc:spChg chg="add del">
          <ac:chgData name="Neto Cursino" userId="1fa78101c994ac2b" providerId="LiveId" clId="{94BF6F12-4461-4B6F-A241-319CAB42A635}" dt="2022-03-26T00:02:57.161" v="835" actId="26606"/>
          <ac:spMkLst>
            <pc:docMk/>
            <pc:sldMk cId="2139358168" sldId="257"/>
            <ac:spMk id="83" creationId="{71DEE99F-D18C-4025-BA3F-CEBF5258ED3D}"/>
          </ac:spMkLst>
        </pc:spChg>
        <pc:spChg chg="add del">
          <ac:chgData name="Neto Cursino" userId="1fa78101c994ac2b" providerId="LiveId" clId="{94BF6F12-4461-4B6F-A241-319CAB42A635}" dt="2022-03-26T00:02:57.161" v="835" actId="26606"/>
          <ac:spMkLst>
            <pc:docMk/>
            <pc:sldMk cId="2139358168" sldId="257"/>
            <ac:spMk id="84" creationId="{AC5782D3-6CED-43A7-BE35-09C48F8091FB}"/>
          </ac:spMkLst>
        </pc:spChg>
        <pc:spChg chg="add del">
          <ac:chgData name="Neto Cursino" userId="1fa78101c994ac2b" providerId="LiveId" clId="{94BF6F12-4461-4B6F-A241-319CAB42A635}" dt="2022-03-26T00:02:57.161" v="835" actId="26606"/>
          <ac:spMkLst>
            <pc:docMk/>
            <pc:sldMk cId="2139358168" sldId="257"/>
            <ac:spMk id="85" creationId="{976FA5D9-3A7C-4FA7-9BA8-1905D703FD77}"/>
          </ac:spMkLst>
        </pc:spChg>
        <pc:spChg chg="add del">
          <ac:chgData name="Neto Cursino" userId="1fa78101c994ac2b" providerId="LiveId" clId="{94BF6F12-4461-4B6F-A241-319CAB42A635}" dt="2022-03-26T00:02:57.161" v="835" actId="26606"/>
          <ac:spMkLst>
            <pc:docMk/>
            <pc:sldMk cId="2139358168" sldId="257"/>
            <ac:spMk id="86" creationId="{6721F593-ECD2-4B5B-AAE4-0866A4CDC970}"/>
          </ac:spMkLst>
        </pc:spChg>
        <pc:spChg chg="add del">
          <ac:chgData name="Neto Cursino" userId="1fa78101c994ac2b" providerId="LiveId" clId="{94BF6F12-4461-4B6F-A241-319CAB42A635}" dt="2022-03-26T00:02:57.161" v="835" actId="26606"/>
          <ac:spMkLst>
            <pc:docMk/>
            <pc:sldMk cId="2139358168" sldId="257"/>
            <ac:spMk id="87" creationId="{4652D57C-331F-43B8-9C07-69FBA9C0279E}"/>
          </ac:spMkLst>
        </pc:spChg>
        <pc:spChg chg="add del">
          <ac:chgData name="Neto Cursino" userId="1fa78101c994ac2b" providerId="LiveId" clId="{94BF6F12-4461-4B6F-A241-319CAB42A635}" dt="2022-03-26T00:03:08.960" v="837" actId="26606"/>
          <ac:spMkLst>
            <pc:docMk/>
            <pc:sldMk cId="2139358168" sldId="257"/>
            <ac:spMk id="89" creationId="{0D7B6173-1D58-48E2-83CF-37350F315F75}"/>
          </ac:spMkLst>
        </pc:spChg>
        <pc:spChg chg="add del">
          <ac:chgData name="Neto Cursino" userId="1fa78101c994ac2b" providerId="LiveId" clId="{94BF6F12-4461-4B6F-A241-319CAB42A635}" dt="2022-03-26T00:03:08.960" v="837" actId="26606"/>
          <ac:spMkLst>
            <pc:docMk/>
            <pc:sldMk cId="2139358168" sldId="257"/>
            <ac:spMk id="90" creationId="{BE149CDF-5DAC-4860-A285-9492CF2090AA}"/>
          </ac:spMkLst>
        </pc:spChg>
        <pc:spChg chg="add del">
          <ac:chgData name="Neto Cursino" userId="1fa78101c994ac2b" providerId="LiveId" clId="{94BF6F12-4461-4B6F-A241-319CAB42A635}" dt="2022-03-26T00:03:08.960" v="837" actId="26606"/>
          <ac:spMkLst>
            <pc:docMk/>
            <pc:sldMk cId="2139358168" sldId="257"/>
            <ac:spMk id="92" creationId="{21BDEC81-16A7-4451-B893-C15000083B77}"/>
          </ac:spMkLst>
        </pc:spChg>
        <pc:spChg chg="add del">
          <ac:chgData name="Neto Cursino" userId="1fa78101c994ac2b" providerId="LiveId" clId="{94BF6F12-4461-4B6F-A241-319CAB42A635}" dt="2022-03-26T00:03:08.960" v="837" actId="26606"/>
          <ac:spMkLst>
            <pc:docMk/>
            <pc:sldMk cId="2139358168" sldId="257"/>
            <ac:spMk id="93" creationId="{26A515A1-4D80-430E-BE0A-71A290516A82}"/>
          </ac:spMkLst>
        </pc:spChg>
        <pc:spChg chg="add del">
          <ac:chgData name="Neto Cursino" userId="1fa78101c994ac2b" providerId="LiveId" clId="{94BF6F12-4461-4B6F-A241-319CAB42A635}" dt="2022-03-26T00:03:13.253" v="839" actId="26606"/>
          <ac:spMkLst>
            <pc:docMk/>
            <pc:sldMk cId="2139358168" sldId="257"/>
            <ac:spMk id="95" creationId="{F13C74B1-5B17-4795-BED0-7140497B445A}"/>
          </ac:spMkLst>
        </pc:spChg>
        <pc:spChg chg="add del">
          <ac:chgData name="Neto Cursino" userId="1fa78101c994ac2b" providerId="LiveId" clId="{94BF6F12-4461-4B6F-A241-319CAB42A635}" dt="2022-03-26T00:03:13.253" v="839" actId="26606"/>
          <ac:spMkLst>
            <pc:docMk/>
            <pc:sldMk cId="2139358168" sldId="257"/>
            <ac:spMk id="96" creationId="{D4974D33-8DC5-464E-8C6D-BE58F0669C17}"/>
          </ac:spMkLst>
        </pc:spChg>
        <pc:grpChg chg="add del">
          <ac:chgData name="Neto Cursino" userId="1fa78101c994ac2b" providerId="LiveId" clId="{94BF6F12-4461-4B6F-A241-319CAB42A635}" dt="2022-03-25T23:56:38.408" v="765" actId="26606"/>
          <ac:grpSpMkLst>
            <pc:docMk/>
            <pc:sldMk cId="2139358168" sldId="257"/>
            <ac:grpSpMk id="23" creationId="{23705FF7-CAB4-430F-A07B-AF2245F17F1C}"/>
          </ac:grpSpMkLst>
        </pc:grpChg>
        <pc:grpChg chg="add del">
          <ac:chgData name="Neto Cursino" userId="1fa78101c994ac2b" providerId="LiveId" clId="{94BF6F12-4461-4B6F-A241-319CAB42A635}" dt="2022-03-25T23:59:12.009" v="783" actId="26606"/>
          <ac:grpSpMkLst>
            <pc:docMk/>
            <pc:sldMk cId="2139358168" sldId="257"/>
            <ac:grpSpMk id="39" creationId="{1DE889C7-FAD6-4397-98E2-05D503484459}"/>
          </ac:grpSpMkLst>
        </pc:grpChg>
        <pc:grpChg chg="add del">
          <ac:chgData name="Neto Cursino" userId="1fa78101c994ac2b" providerId="LiveId" clId="{94BF6F12-4461-4B6F-A241-319CAB42A635}" dt="2022-03-26T00:00:22.805" v="797" actId="26606"/>
          <ac:grpSpMkLst>
            <pc:docMk/>
            <pc:sldMk cId="2139358168" sldId="257"/>
            <ac:grpSpMk id="41" creationId="{1DE889C7-FAD6-4397-98E2-05D503484459}"/>
          </ac:grpSpMkLst>
        </pc:grpChg>
        <pc:picChg chg="add del mod ord">
          <ac:chgData name="Neto Cursino" userId="1fa78101c994ac2b" providerId="LiveId" clId="{94BF6F12-4461-4B6F-A241-319CAB42A635}" dt="2022-03-25T23:56:40.726" v="767" actId="478"/>
          <ac:picMkLst>
            <pc:docMk/>
            <pc:sldMk cId="2139358168" sldId="257"/>
            <ac:picMk id="5" creationId="{240D8583-C0ED-4356-8E3B-A0BD5B3AFDE1}"/>
          </ac:picMkLst>
        </pc:picChg>
        <pc:picChg chg="add mod ord">
          <ac:chgData name="Neto Cursino" userId="1fa78101c994ac2b" providerId="LiveId" clId="{94BF6F12-4461-4B6F-A241-319CAB42A635}" dt="2022-03-26T00:26:00.732" v="1344" actId="26606"/>
          <ac:picMkLst>
            <pc:docMk/>
            <pc:sldMk cId="2139358168" sldId="257"/>
            <ac:picMk id="7" creationId="{ACF7AD08-9AEB-4101-824A-65E7619BC8CE}"/>
          </ac:picMkLst>
        </pc:picChg>
        <pc:picChg chg="add del">
          <ac:chgData name="Neto Cursino" userId="1fa78101c994ac2b" providerId="LiveId" clId="{94BF6F12-4461-4B6F-A241-319CAB42A635}" dt="2022-03-26T00:03:08.960" v="837" actId="26606"/>
          <ac:picMkLst>
            <pc:docMk/>
            <pc:sldMk cId="2139358168" sldId="257"/>
            <ac:picMk id="91" creationId="{B0DAC8FB-A162-44E3-A606-C855A03A5B09}"/>
          </ac:picMkLst>
        </pc:picChg>
        <pc:cxnChg chg="add del">
          <ac:chgData name="Neto Cursino" userId="1fa78101c994ac2b" providerId="LiveId" clId="{94BF6F12-4461-4B6F-A241-319CAB42A635}" dt="2022-03-26T00:00:32.135" v="799" actId="26606"/>
          <ac:cxnSpMkLst>
            <pc:docMk/>
            <pc:sldMk cId="2139358168" sldId="257"/>
            <ac:cxnSpMk id="48" creationId="{A7F400EE-A8A5-48AF-B4D6-291B52C6F0B0}"/>
          </ac:cxnSpMkLst>
        </pc:cxnChg>
      </pc:sldChg>
      <pc:sldChg chg="addSp delSp modSp new mod setBg">
        <pc:chgData name="Neto Cursino" userId="1fa78101c994ac2b" providerId="LiveId" clId="{94BF6F12-4461-4B6F-A241-319CAB42A635}" dt="2022-03-26T00:24:46.137" v="1338" actId="1076"/>
        <pc:sldMkLst>
          <pc:docMk/>
          <pc:sldMk cId="2243571558" sldId="258"/>
        </pc:sldMkLst>
        <pc:spChg chg="mod">
          <ac:chgData name="Neto Cursino" userId="1fa78101c994ac2b" providerId="LiveId" clId="{94BF6F12-4461-4B6F-A241-319CAB42A635}" dt="2022-03-26T00:24:31.017" v="1337" actId="14100"/>
          <ac:spMkLst>
            <pc:docMk/>
            <pc:sldMk cId="2243571558" sldId="258"/>
            <ac:spMk id="2" creationId="{FAEE0BC5-4254-4E7F-8771-92B15B6CB48C}"/>
          </ac:spMkLst>
        </pc:spChg>
        <pc:spChg chg="mod ord">
          <ac:chgData name="Neto Cursino" userId="1fa78101c994ac2b" providerId="LiveId" clId="{94BF6F12-4461-4B6F-A241-319CAB42A635}" dt="2022-03-26T00:24:46.137" v="1338" actId="1076"/>
          <ac:spMkLst>
            <pc:docMk/>
            <pc:sldMk cId="2243571558" sldId="258"/>
            <ac:spMk id="3" creationId="{3177A467-EA75-4013-8B81-2E3F1D947B89}"/>
          </ac:spMkLst>
        </pc:spChg>
        <pc:spChg chg="add del">
          <ac:chgData name="Neto Cursino" userId="1fa78101c994ac2b" providerId="LiveId" clId="{94BF6F12-4461-4B6F-A241-319CAB42A635}" dt="2022-03-26T00:22:21.113" v="1288" actId="26606"/>
          <ac:spMkLst>
            <pc:docMk/>
            <pc:sldMk cId="2243571558" sldId="258"/>
            <ac:spMk id="12" creationId="{21540236-BFD5-4A9D-8840-4703E7F76825}"/>
          </ac:spMkLst>
        </pc:spChg>
        <pc:spChg chg="add del">
          <ac:chgData name="Neto Cursino" userId="1fa78101c994ac2b" providerId="LiveId" clId="{94BF6F12-4461-4B6F-A241-319CAB42A635}" dt="2022-03-26T00:22:21.113" v="1288" actId="26606"/>
          <ac:spMkLst>
            <pc:docMk/>
            <pc:sldMk cId="2243571558" sldId="258"/>
            <ac:spMk id="13" creationId="{2C61293E-6EBE-43EF-A52C-9BEBFD7679D4}"/>
          </ac:spMkLst>
        </pc:spChg>
        <pc:spChg chg="add del">
          <ac:chgData name="Neto Cursino" userId="1fa78101c994ac2b" providerId="LiveId" clId="{94BF6F12-4461-4B6F-A241-319CAB42A635}" dt="2022-03-26T00:23:18.943" v="1304" actId="26606"/>
          <ac:spMkLst>
            <pc:docMk/>
            <pc:sldMk cId="2243571558" sldId="258"/>
            <ac:spMk id="15" creationId="{F13C74B1-5B17-4795-BED0-7140497B445A}"/>
          </ac:spMkLst>
        </pc:spChg>
        <pc:spChg chg="add del">
          <ac:chgData name="Neto Cursino" userId="1fa78101c994ac2b" providerId="LiveId" clId="{94BF6F12-4461-4B6F-A241-319CAB42A635}" dt="2022-03-26T00:23:18.943" v="1304" actId="26606"/>
          <ac:spMkLst>
            <pc:docMk/>
            <pc:sldMk cId="2243571558" sldId="258"/>
            <ac:spMk id="16" creationId="{D4974D33-8DC5-464E-8C6D-BE58F0669C17}"/>
          </ac:spMkLst>
        </pc:spChg>
        <pc:spChg chg="add del">
          <ac:chgData name="Neto Cursino" userId="1fa78101c994ac2b" providerId="LiveId" clId="{94BF6F12-4461-4B6F-A241-319CAB42A635}" dt="2022-03-26T00:22:40.758" v="1295" actId="26606"/>
          <ac:spMkLst>
            <pc:docMk/>
            <pc:sldMk cId="2243571558" sldId="258"/>
            <ac:spMk id="23" creationId="{D4974D33-8DC5-464E-8C6D-BE58F0669C17}"/>
          </ac:spMkLst>
        </pc:spChg>
        <pc:spChg chg="add del">
          <ac:chgData name="Neto Cursino" userId="1fa78101c994ac2b" providerId="LiveId" clId="{94BF6F12-4461-4B6F-A241-319CAB42A635}" dt="2022-03-26T00:22:40.758" v="1295" actId="26606"/>
          <ac:spMkLst>
            <pc:docMk/>
            <pc:sldMk cId="2243571558" sldId="258"/>
            <ac:spMk id="24" creationId="{F13C74B1-5B17-4795-BED0-7140497B445A}"/>
          </ac:spMkLst>
        </pc:spChg>
        <pc:spChg chg="add del">
          <ac:chgData name="Neto Cursino" userId="1fa78101c994ac2b" providerId="LiveId" clId="{94BF6F12-4461-4B6F-A241-319CAB42A635}" dt="2022-03-26T00:23:09.225" v="1299" actId="26606"/>
          <ac:spMkLst>
            <pc:docMk/>
            <pc:sldMk cId="2243571558" sldId="258"/>
            <ac:spMk id="25" creationId="{3D752CF2-2291-40B5-B462-C17B174C10BC}"/>
          </ac:spMkLst>
        </pc:spChg>
        <pc:spChg chg="add del">
          <ac:chgData name="Neto Cursino" userId="1fa78101c994ac2b" providerId="LiveId" clId="{94BF6F12-4461-4B6F-A241-319CAB42A635}" dt="2022-03-26T00:23:06.144" v="1297" actId="26606"/>
          <ac:spMkLst>
            <pc:docMk/>
            <pc:sldMk cId="2243571558" sldId="258"/>
            <ac:spMk id="26" creationId="{D009D6D5-DAC2-4A8B-A17A-E206B9012D09}"/>
          </ac:spMkLst>
        </pc:spChg>
        <pc:spChg chg="add del">
          <ac:chgData name="Neto Cursino" userId="1fa78101c994ac2b" providerId="LiveId" clId="{94BF6F12-4461-4B6F-A241-319CAB42A635}" dt="2022-03-26T00:23:09.225" v="1299" actId="26606"/>
          <ac:spMkLst>
            <pc:docMk/>
            <pc:sldMk cId="2243571558" sldId="258"/>
            <ac:spMk id="28" creationId="{F94AA2BD-2E3F-4B1D-8127-5744B8115311}"/>
          </ac:spMkLst>
        </pc:spChg>
        <pc:spChg chg="add del">
          <ac:chgData name="Neto Cursino" userId="1fa78101c994ac2b" providerId="LiveId" clId="{94BF6F12-4461-4B6F-A241-319CAB42A635}" dt="2022-03-26T00:23:09.225" v="1299" actId="26606"/>
          <ac:spMkLst>
            <pc:docMk/>
            <pc:sldMk cId="2243571558" sldId="258"/>
            <ac:spMk id="29" creationId="{4BD02261-2DC8-4AA8-9E16-7751AE892445}"/>
          </ac:spMkLst>
        </pc:spChg>
        <pc:spChg chg="add del">
          <ac:chgData name="Neto Cursino" userId="1fa78101c994ac2b" providerId="LiveId" clId="{94BF6F12-4461-4B6F-A241-319CAB42A635}" dt="2022-03-26T00:23:12.802" v="1301" actId="26606"/>
          <ac:spMkLst>
            <pc:docMk/>
            <pc:sldMk cId="2243571558" sldId="258"/>
            <ac:spMk id="31" creationId="{2C61293E-6EBE-43EF-A52C-9BEBFD7679D4}"/>
          </ac:spMkLst>
        </pc:spChg>
        <pc:spChg chg="add del">
          <ac:chgData name="Neto Cursino" userId="1fa78101c994ac2b" providerId="LiveId" clId="{94BF6F12-4461-4B6F-A241-319CAB42A635}" dt="2022-03-26T00:23:12.802" v="1301" actId="26606"/>
          <ac:spMkLst>
            <pc:docMk/>
            <pc:sldMk cId="2243571558" sldId="258"/>
            <ac:spMk id="32" creationId="{21540236-BFD5-4A9D-8840-4703E7F76825}"/>
          </ac:spMkLst>
        </pc:spChg>
        <pc:spChg chg="add del">
          <ac:chgData name="Neto Cursino" userId="1fa78101c994ac2b" providerId="LiveId" clId="{94BF6F12-4461-4B6F-A241-319CAB42A635}" dt="2022-03-26T00:23:18.928" v="1303" actId="26606"/>
          <ac:spMkLst>
            <pc:docMk/>
            <pc:sldMk cId="2243571558" sldId="258"/>
            <ac:spMk id="34" creationId="{F13C74B1-5B17-4795-BED0-7140497B445A}"/>
          </ac:spMkLst>
        </pc:spChg>
        <pc:spChg chg="add del">
          <ac:chgData name="Neto Cursino" userId="1fa78101c994ac2b" providerId="LiveId" clId="{94BF6F12-4461-4B6F-A241-319CAB42A635}" dt="2022-03-26T00:23:18.928" v="1303" actId="26606"/>
          <ac:spMkLst>
            <pc:docMk/>
            <pc:sldMk cId="2243571558" sldId="258"/>
            <ac:spMk id="35" creationId="{D4974D33-8DC5-464E-8C6D-BE58F0669C17}"/>
          </ac:spMkLst>
        </pc:spChg>
        <pc:spChg chg="add">
          <ac:chgData name="Neto Cursino" userId="1fa78101c994ac2b" providerId="LiveId" clId="{94BF6F12-4461-4B6F-A241-319CAB42A635}" dt="2022-03-26T00:23:41.644" v="1311" actId="26606"/>
          <ac:spMkLst>
            <pc:docMk/>
            <pc:sldMk cId="2243571558" sldId="258"/>
            <ac:spMk id="44" creationId="{21540236-BFD5-4A9D-8840-4703E7F76825}"/>
          </ac:spMkLst>
        </pc:spChg>
        <pc:spChg chg="add">
          <ac:chgData name="Neto Cursino" userId="1fa78101c994ac2b" providerId="LiveId" clId="{94BF6F12-4461-4B6F-A241-319CAB42A635}" dt="2022-03-26T00:23:41.644" v="1311" actId="26606"/>
          <ac:spMkLst>
            <pc:docMk/>
            <pc:sldMk cId="2243571558" sldId="258"/>
            <ac:spMk id="45" creationId="{2C61293E-6EBE-43EF-A52C-9BEBFD7679D4}"/>
          </ac:spMkLst>
        </pc:spChg>
        <pc:picChg chg="add mod">
          <ac:chgData name="Neto Cursino" userId="1fa78101c994ac2b" providerId="LiveId" clId="{94BF6F12-4461-4B6F-A241-319CAB42A635}" dt="2022-03-26T00:23:41.644" v="1311" actId="26606"/>
          <ac:picMkLst>
            <pc:docMk/>
            <pc:sldMk cId="2243571558" sldId="258"/>
            <ac:picMk id="5" creationId="{1E05E0B4-F21F-46E7-9E3A-DC6732ECA1A3}"/>
          </ac:picMkLst>
        </pc:picChg>
        <pc:cxnChg chg="add del">
          <ac:chgData name="Neto Cursino" userId="1fa78101c994ac2b" providerId="LiveId" clId="{94BF6F12-4461-4B6F-A241-319CAB42A635}" dt="2022-03-26T00:22:13.081" v="1286" actId="26606"/>
          <ac:cxnSpMkLst>
            <pc:docMk/>
            <pc:sldMk cId="2243571558" sldId="258"/>
            <ac:cxnSpMk id="10" creationId="{A7F400EE-A8A5-48AF-B4D6-291B52C6F0B0}"/>
          </ac:cxnSpMkLst>
        </pc:cxnChg>
        <pc:cxnChg chg="add del">
          <ac:chgData name="Neto Cursino" userId="1fa78101c994ac2b" providerId="LiveId" clId="{94BF6F12-4461-4B6F-A241-319CAB42A635}" dt="2022-03-26T00:22:34.479" v="1293" actId="26606"/>
          <ac:cxnSpMkLst>
            <pc:docMk/>
            <pc:sldMk cId="2243571558" sldId="258"/>
            <ac:cxnSpMk id="21" creationId="{A7F400EE-A8A5-48AF-B4D6-291B52C6F0B0}"/>
          </ac:cxnSpMkLst>
        </pc:cxnChg>
        <pc:cxnChg chg="add del">
          <ac:chgData name="Neto Cursino" userId="1fa78101c994ac2b" providerId="LiveId" clId="{94BF6F12-4461-4B6F-A241-319CAB42A635}" dt="2022-03-26T00:23:41.644" v="1311" actId="26606"/>
          <ac:cxnSpMkLst>
            <pc:docMk/>
            <pc:sldMk cId="2243571558" sldId="258"/>
            <ac:cxnSpMk id="37" creationId="{A7F400EE-A8A5-48AF-B4D6-291B52C6F0B0}"/>
          </ac:cxnSpMkLst>
        </pc:cxnChg>
        <pc:cxnChg chg="add del">
          <ac:chgData name="Neto Cursino" userId="1fa78101c994ac2b" providerId="LiveId" clId="{94BF6F12-4461-4B6F-A241-319CAB42A635}" dt="2022-03-26T00:23:41.618" v="1310" actId="26606"/>
          <ac:cxnSpMkLst>
            <pc:docMk/>
            <pc:sldMk cId="2243571558" sldId="258"/>
            <ac:cxnSpMk id="42" creationId="{A7F400EE-A8A5-48AF-B4D6-291B52C6F0B0}"/>
          </ac:cxnSpMkLst>
        </pc:cxnChg>
      </pc:sldChg>
      <pc:sldChg chg="addSp delSp modSp new mod">
        <pc:chgData name="Neto Cursino" userId="1fa78101c994ac2b" providerId="LiveId" clId="{94BF6F12-4461-4B6F-A241-319CAB42A635}" dt="2022-03-26T15:58:13.849" v="13151" actId="113"/>
        <pc:sldMkLst>
          <pc:docMk/>
          <pc:sldMk cId="12216175" sldId="259"/>
        </pc:sldMkLst>
        <pc:spChg chg="mod">
          <ac:chgData name="Neto Cursino" userId="1fa78101c994ac2b" providerId="LiveId" clId="{94BF6F12-4461-4B6F-A241-319CAB42A635}" dt="2022-03-26T00:35:50.264" v="1602" actId="1076"/>
          <ac:spMkLst>
            <pc:docMk/>
            <pc:sldMk cId="12216175" sldId="259"/>
            <ac:spMk id="2" creationId="{A07C1387-93D6-458B-BA2C-3E9EBA652D7C}"/>
          </ac:spMkLst>
        </pc:spChg>
        <pc:spChg chg="mod">
          <ac:chgData name="Neto Cursino" userId="1fa78101c994ac2b" providerId="LiveId" clId="{94BF6F12-4461-4B6F-A241-319CAB42A635}" dt="2022-03-26T15:58:13.849" v="13151" actId="113"/>
          <ac:spMkLst>
            <pc:docMk/>
            <pc:sldMk cId="12216175" sldId="259"/>
            <ac:spMk id="3" creationId="{0E33030C-696C-49C9-A1B3-DA65DFA5F7C7}"/>
          </ac:spMkLst>
        </pc:spChg>
        <pc:spChg chg="add mod">
          <ac:chgData name="Neto Cursino" userId="1fa78101c994ac2b" providerId="LiveId" clId="{94BF6F12-4461-4B6F-A241-319CAB42A635}" dt="2022-03-26T00:37:25.825" v="1683" actId="1076"/>
          <ac:spMkLst>
            <pc:docMk/>
            <pc:sldMk cId="12216175" sldId="259"/>
            <ac:spMk id="4" creationId="{3A0B6450-72DB-42CF-97AD-2C6474301680}"/>
          </ac:spMkLst>
        </pc:spChg>
        <pc:picChg chg="add del mod">
          <ac:chgData name="Neto Cursino" userId="1fa78101c994ac2b" providerId="LiveId" clId="{94BF6F12-4461-4B6F-A241-319CAB42A635}" dt="2022-03-26T14:35:33.110" v="12768" actId="478"/>
          <ac:picMkLst>
            <pc:docMk/>
            <pc:sldMk cId="12216175" sldId="259"/>
            <ac:picMk id="6" creationId="{33CF04E3-48C3-45D9-823F-968BE95166BE}"/>
          </ac:picMkLst>
        </pc:picChg>
        <pc:picChg chg="add mod">
          <ac:chgData name="Neto Cursino" userId="1fa78101c994ac2b" providerId="LiveId" clId="{94BF6F12-4461-4B6F-A241-319CAB42A635}" dt="2022-03-26T14:36:50.089" v="12792" actId="1076"/>
          <ac:picMkLst>
            <pc:docMk/>
            <pc:sldMk cId="12216175" sldId="259"/>
            <ac:picMk id="8" creationId="{351F544C-D9D1-4DFC-AC43-FF74D6E2EC35}"/>
          </ac:picMkLst>
        </pc:picChg>
      </pc:sldChg>
      <pc:sldChg chg="addSp delSp modSp add mod">
        <pc:chgData name="Neto Cursino" userId="1fa78101c994ac2b" providerId="LiveId" clId="{94BF6F12-4461-4B6F-A241-319CAB42A635}" dt="2022-03-26T16:05:52.106" v="13240" actId="113"/>
        <pc:sldMkLst>
          <pc:docMk/>
          <pc:sldMk cId="261507822" sldId="260"/>
        </pc:sldMkLst>
        <pc:spChg chg="mod">
          <ac:chgData name="Neto Cursino" userId="1fa78101c994ac2b" providerId="LiveId" clId="{94BF6F12-4461-4B6F-A241-319CAB42A635}" dt="2022-03-26T01:00:51.621" v="2325" actId="313"/>
          <ac:spMkLst>
            <pc:docMk/>
            <pc:sldMk cId="261507822" sldId="260"/>
            <ac:spMk id="2" creationId="{A07C1387-93D6-458B-BA2C-3E9EBA652D7C}"/>
          </ac:spMkLst>
        </pc:spChg>
        <pc:spChg chg="mod">
          <ac:chgData name="Neto Cursino" userId="1fa78101c994ac2b" providerId="LiveId" clId="{94BF6F12-4461-4B6F-A241-319CAB42A635}" dt="2022-03-26T16:05:52.106" v="13240" actId="113"/>
          <ac:spMkLst>
            <pc:docMk/>
            <pc:sldMk cId="261507822" sldId="260"/>
            <ac:spMk id="3" creationId="{0E33030C-696C-49C9-A1B3-DA65DFA5F7C7}"/>
          </ac:spMkLst>
        </pc:spChg>
        <pc:spChg chg="mod">
          <ac:chgData name="Neto Cursino" userId="1fa78101c994ac2b" providerId="LiveId" clId="{94BF6F12-4461-4B6F-A241-319CAB42A635}" dt="2022-03-26T01:01:23.696" v="2438" actId="20577"/>
          <ac:spMkLst>
            <pc:docMk/>
            <pc:sldMk cId="261507822" sldId="260"/>
            <ac:spMk id="4" creationId="{3A0B6450-72DB-42CF-97AD-2C6474301680}"/>
          </ac:spMkLst>
        </pc:spChg>
        <pc:picChg chg="add del mod modCrop">
          <ac:chgData name="Neto Cursino" userId="1fa78101c994ac2b" providerId="LiveId" clId="{94BF6F12-4461-4B6F-A241-319CAB42A635}" dt="2022-03-26T15:51:27.448" v="13076" actId="478"/>
          <ac:picMkLst>
            <pc:docMk/>
            <pc:sldMk cId="261507822" sldId="260"/>
            <ac:picMk id="6" creationId="{E3BB1818-376A-40A9-AC7C-E4F92770F518}"/>
          </ac:picMkLst>
        </pc:picChg>
        <pc:picChg chg="add del mod">
          <ac:chgData name="Neto Cursino" userId="1fa78101c994ac2b" providerId="LiveId" clId="{94BF6F12-4461-4B6F-A241-319CAB42A635}" dt="2022-03-26T15:55:53.980" v="13136" actId="478"/>
          <ac:picMkLst>
            <pc:docMk/>
            <pc:sldMk cId="261507822" sldId="260"/>
            <ac:picMk id="8" creationId="{E79279DD-C464-4C88-A2D7-8DFE5FEBCFA3}"/>
          </ac:picMkLst>
        </pc:picChg>
        <pc:picChg chg="add mod modCrop">
          <ac:chgData name="Neto Cursino" userId="1fa78101c994ac2b" providerId="LiveId" clId="{94BF6F12-4461-4B6F-A241-319CAB42A635}" dt="2022-03-26T15:56:30.023" v="13144" actId="1076"/>
          <ac:picMkLst>
            <pc:docMk/>
            <pc:sldMk cId="261507822" sldId="260"/>
            <ac:picMk id="10" creationId="{FCEC95EA-5D07-44D0-8FF7-B1DF9332266F}"/>
          </ac:picMkLst>
        </pc:picChg>
      </pc:sldChg>
      <pc:sldChg chg="addSp modSp add mod">
        <pc:chgData name="Neto Cursino" userId="1fa78101c994ac2b" providerId="LiveId" clId="{94BF6F12-4461-4B6F-A241-319CAB42A635}" dt="2022-03-26T16:04:50.901" v="13231" actId="113"/>
        <pc:sldMkLst>
          <pc:docMk/>
          <pc:sldMk cId="1821671007" sldId="261"/>
        </pc:sldMkLst>
        <pc:spChg chg="mod">
          <ac:chgData name="Neto Cursino" userId="1fa78101c994ac2b" providerId="LiveId" clId="{94BF6F12-4461-4B6F-A241-319CAB42A635}" dt="2022-03-26T00:59:30.080" v="2242" actId="20577"/>
          <ac:spMkLst>
            <pc:docMk/>
            <pc:sldMk cId="1821671007" sldId="261"/>
            <ac:spMk id="2" creationId="{A07C1387-93D6-458B-BA2C-3E9EBA652D7C}"/>
          </ac:spMkLst>
        </pc:spChg>
        <pc:spChg chg="mod">
          <ac:chgData name="Neto Cursino" userId="1fa78101c994ac2b" providerId="LiveId" clId="{94BF6F12-4461-4B6F-A241-319CAB42A635}" dt="2022-03-26T16:04:50.901" v="13231" actId="113"/>
          <ac:spMkLst>
            <pc:docMk/>
            <pc:sldMk cId="1821671007" sldId="261"/>
            <ac:spMk id="3" creationId="{0E33030C-696C-49C9-A1B3-DA65DFA5F7C7}"/>
          </ac:spMkLst>
        </pc:spChg>
        <pc:spChg chg="mod">
          <ac:chgData name="Neto Cursino" userId="1fa78101c994ac2b" providerId="LiveId" clId="{94BF6F12-4461-4B6F-A241-319CAB42A635}" dt="2022-03-26T01:00:15.962" v="2306" actId="20577"/>
          <ac:spMkLst>
            <pc:docMk/>
            <pc:sldMk cId="1821671007" sldId="261"/>
            <ac:spMk id="4" creationId="{3A0B6450-72DB-42CF-97AD-2C6474301680}"/>
          </ac:spMkLst>
        </pc:spChg>
        <pc:picChg chg="add mod modCrop">
          <ac:chgData name="Neto Cursino" userId="1fa78101c994ac2b" providerId="LiveId" clId="{94BF6F12-4461-4B6F-A241-319CAB42A635}" dt="2022-03-26T14:48:55.018" v="12973" actId="1076"/>
          <ac:picMkLst>
            <pc:docMk/>
            <pc:sldMk cId="1821671007" sldId="261"/>
            <ac:picMk id="6" creationId="{E52CBBF8-59A2-48CD-8C18-383B3EFC7EBE}"/>
          </ac:picMkLst>
        </pc:picChg>
      </pc:sldChg>
      <pc:sldChg chg="addSp delSp modSp add mod">
        <pc:chgData name="Neto Cursino" userId="1fa78101c994ac2b" providerId="LiveId" clId="{94BF6F12-4461-4B6F-A241-319CAB42A635}" dt="2022-03-26T16:03:44.904" v="13218" actId="114"/>
        <pc:sldMkLst>
          <pc:docMk/>
          <pc:sldMk cId="214122745" sldId="262"/>
        </pc:sldMkLst>
        <pc:spChg chg="mod">
          <ac:chgData name="Neto Cursino" userId="1fa78101c994ac2b" providerId="LiveId" clId="{94BF6F12-4461-4B6F-A241-319CAB42A635}" dt="2022-03-26T00:58:28.975" v="2101" actId="20577"/>
          <ac:spMkLst>
            <pc:docMk/>
            <pc:sldMk cId="214122745" sldId="262"/>
            <ac:spMk id="2" creationId="{A07C1387-93D6-458B-BA2C-3E9EBA652D7C}"/>
          </ac:spMkLst>
        </pc:spChg>
        <pc:spChg chg="mod">
          <ac:chgData name="Neto Cursino" userId="1fa78101c994ac2b" providerId="LiveId" clId="{94BF6F12-4461-4B6F-A241-319CAB42A635}" dt="2022-03-26T16:03:44.904" v="13218" actId="114"/>
          <ac:spMkLst>
            <pc:docMk/>
            <pc:sldMk cId="214122745" sldId="262"/>
            <ac:spMk id="3" creationId="{0E33030C-696C-49C9-A1B3-DA65DFA5F7C7}"/>
          </ac:spMkLst>
        </pc:spChg>
        <pc:spChg chg="mod">
          <ac:chgData name="Neto Cursino" userId="1fa78101c994ac2b" providerId="LiveId" clId="{94BF6F12-4461-4B6F-A241-319CAB42A635}" dt="2022-03-26T00:59:03.141" v="2201" actId="123"/>
          <ac:spMkLst>
            <pc:docMk/>
            <pc:sldMk cId="214122745" sldId="262"/>
            <ac:spMk id="4" creationId="{3A0B6450-72DB-42CF-97AD-2C6474301680}"/>
          </ac:spMkLst>
        </pc:spChg>
        <pc:picChg chg="add del mod">
          <ac:chgData name="Neto Cursino" userId="1fa78101c994ac2b" providerId="LiveId" clId="{94BF6F12-4461-4B6F-A241-319CAB42A635}" dt="2022-03-26T14:30:56.999" v="12734" actId="478"/>
          <ac:picMkLst>
            <pc:docMk/>
            <pc:sldMk cId="214122745" sldId="262"/>
            <ac:picMk id="6" creationId="{7B756CC9-927E-4F60-822A-51D04A91347C}"/>
          </ac:picMkLst>
        </pc:picChg>
        <pc:picChg chg="add del mod">
          <ac:chgData name="Neto Cursino" userId="1fa78101c994ac2b" providerId="LiveId" clId="{94BF6F12-4461-4B6F-A241-319CAB42A635}" dt="2022-03-26T14:32:13.251" v="12764" actId="931"/>
          <ac:picMkLst>
            <pc:docMk/>
            <pc:sldMk cId="214122745" sldId="262"/>
            <ac:picMk id="8" creationId="{9BB4E0D1-5B4D-43C3-905E-8107E1981E9A}"/>
          </ac:picMkLst>
        </pc:picChg>
        <pc:picChg chg="add mod modCrop">
          <ac:chgData name="Neto Cursino" userId="1fa78101c994ac2b" providerId="LiveId" clId="{94BF6F12-4461-4B6F-A241-319CAB42A635}" dt="2022-03-26T14:42:42.458" v="12874" actId="14100"/>
          <ac:picMkLst>
            <pc:docMk/>
            <pc:sldMk cId="214122745" sldId="262"/>
            <ac:picMk id="10" creationId="{A106304B-2955-4607-9DF1-F702C221C7D2}"/>
          </ac:picMkLst>
        </pc:picChg>
      </pc:sldChg>
      <pc:sldChg chg="addSp delSp modSp add mod">
        <pc:chgData name="Neto Cursino" userId="1fa78101c994ac2b" providerId="LiveId" clId="{94BF6F12-4461-4B6F-A241-319CAB42A635}" dt="2022-03-26T16:01:59.582" v="13190" actId="20577"/>
        <pc:sldMkLst>
          <pc:docMk/>
          <pc:sldMk cId="103412962" sldId="263"/>
        </pc:sldMkLst>
        <pc:spChg chg="mod">
          <ac:chgData name="Neto Cursino" userId="1fa78101c994ac2b" providerId="LiveId" clId="{94BF6F12-4461-4B6F-A241-319CAB42A635}" dt="2022-03-26T00:57:16.425" v="1991" actId="20577"/>
          <ac:spMkLst>
            <pc:docMk/>
            <pc:sldMk cId="103412962" sldId="263"/>
            <ac:spMk id="2" creationId="{A07C1387-93D6-458B-BA2C-3E9EBA652D7C}"/>
          </ac:spMkLst>
        </pc:spChg>
        <pc:spChg chg="mod">
          <ac:chgData name="Neto Cursino" userId="1fa78101c994ac2b" providerId="LiveId" clId="{94BF6F12-4461-4B6F-A241-319CAB42A635}" dt="2022-03-26T16:01:59.582" v="13190" actId="20577"/>
          <ac:spMkLst>
            <pc:docMk/>
            <pc:sldMk cId="103412962" sldId="263"/>
            <ac:spMk id="3" creationId="{0E33030C-696C-49C9-A1B3-DA65DFA5F7C7}"/>
          </ac:spMkLst>
        </pc:spChg>
        <pc:spChg chg="mod">
          <ac:chgData name="Neto Cursino" userId="1fa78101c994ac2b" providerId="LiveId" clId="{94BF6F12-4461-4B6F-A241-319CAB42A635}" dt="2022-03-26T00:57:37.697" v="2062" actId="20577"/>
          <ac:spMkLst>
            <pc:docMk/>
            <pc:sldMk cId="103412962" sldId="263"/>
            <ac:spMk id="4" creationId="{3A0B6450-72DB-42CF-97AD-2C6474301680}"/>
          </ac:spMkLst>
        </pc:spChg>
        <pc:picChg chg="add del mod">
          <ac:chgData name="Neto Cursino" userId="1fa78101c994ac2b" providerId="LiveId" clId="{94BF6F12-4461-4B6F-A241-319CAB42A635}" dt="2022-03-26T15:46:24.640" v="13035" actId="478"/>
          <ac:picMkLst>
            <pc:docMk/>
            <pc:sldMk cId="103412962" sldId="263"/>
            <ac:picMk id="6" creationId="{69C8FE37-9BAE-4294-BD34-25C1EDD32365}"/>
          </ac:picMkLst>
        </pc:picChg>
        <pc:picChg chg="add mod modCrop">
          <ac:chgData name="Neto Cursino" userId="1fa78101c994ac2b" providerId="LiveId" clId="{94BF6F12-4461-4B6F-A241-319CAB42A635}" dt="2022-03-26T15:48:00.123" v="13057" actId="1076"/>
          <ac:picMkLst>
            <pc:docMk/>
            <pc:sldMk cId="103412962" sldId="263"/>
            <ac:picMk id="8" creationId="{2E1A3BBD-D281-4BE3-BE3B-9CA7BB6EE7C4}"/>
          </ac:picMkLst>
        </pc:picChg>
      </pc:sldChg>
      <pc:sldChg chg="addSp modSp add mod">
        <pc:chgData name="Neto Cursino" userId="1fa78101c994ac2b" providerId="LiveId" clId="{94BF6F12-4461-4B6F-A241-319CAB42A635}" dt="2022-03-26T16:00:21.610" v="13169" actId="113"/>
        <pc:sldMkLst>
          <pc:docMk/>
          <pc:sldMk cId="2227907433" sldId="264"/>
        </pc:sldMkLst>
        <pc:spChg chg="mod">
          <ac:chgData name="Neto Cursino" userId="1fa78101c994ac2b" providerId="LiveId" clId="{94BF6F12-4461-4B6F-A241-319CAB42A635}" dt="2022-03-26T11:51:42.957" v="4880" actId="1076"/>
          <ac:spMkLst>
            <pc:docMk/>
            <pc:sldMk cId="2227907433" sldId="264"/>
            <ac:spMk id="2" creationId="{A07C1387-93D6-458B-BA2C-3E9EBA652D7C}"/>
          </ac:spMkLst>
        </pc:spChg>
        <pc:spChg chg="mod">
          <ac:chgData name="Neto Cursino" userId="1fa78101c994ac2b" providerId="LiveId" clId="{94BF6F12-4461-4B6F-A241-319CAB42A635}" dt="2022-03-26T16:00:21.610" v="13169" actId="113"/>
          <ac:spMkLst>
            <pc:docMk/>
            <pc:sldMk cId="2227907433" sldId="264"/>
            <ac:spMk id="3" creationId="{0E33030C-696C-49C9-A1B3-DA65DFA5F7C7}"/>
          </ac:spMkLst>
        </pc:spChg>
        <pc:spChg chg="mod">
          <ac:chgData name="Neto Cursino" userId="1fa78101c994ac2b" providerId="LiveId" clId="{94BF6F12-4461-4B6F-A241-319CAB42A635}" dt="2022-03-26T00:56:37.866" v="1951" actId="20577"/>
          <ac:spMkLst>
            <pc:docMk/>
            <pc:sldMk cId="2227907433" sldId="264"/>
            <ac:spMk id="4" creationId="{3A0B6450-72DB-42CF-97AD-2C6474301680}"/>
          </ac:spMkLst>
        </pc:spChg>
        <pc:picChg chg="add mod modCrop">
          <ac:chgData name="Neto Cursino" userId="1fa78101c994ac2b" providerId="LiveId" clId="{94BF6F12-4461-4B6F-A241-319CAB42A635}" dt="2022-03-26T14:55:55.193" v="13012" actId="14100"/>
          <ac:picMkLst>
            <pc:docMk/>
            <pc:sldMk cId="2227907433" sldId="264"/>
            <ac:picMk id="6" creationId="{40B13DCE-2F45-418C-B7E2-FF52319E9A00}"/>
          </ac:picMkLst>
        </pc:picChg>
      </pc:sldChg>
      <pc:sldChg chg="addSp modSp add mod">
        <pc:chgData name="Neto Cursino" userId="1fa78101c994ac2b" providerId="LiveId" clId="{94BF6F12-4461-4B6F-A241-319CAB42A635}" dt="2022-03-26T15:59:48.631" v="13165" actId="113"/>
        <pc:sldMkLst>
          <pc:docMk/>
          <pc:sldMk cId="3104564782" sldId="265"/>
        </pc:sldMkLst>
        <pc:spChg chg="mod">
          <ac:chgData name="Neto Cursino" userId="1fa78101c994ac2b" providerId="LiveId" clId="{94BF6F12-4461-4B6F-A241-319CAB42A635}" dt="2022-03-26T00:54:41.564" v="1731" actId="20577"/>
          <ac:spMkLst>
            <pc:docMk/>
            <pc:sldMk cId="3104564782" sldId="265"/>
            <ac:spMk id="2" creationId="{A07C1387-93D6-458B-BA2C-3E9EBA652D7C}"/>
          </ac:spMkLst>
        </pc:spChg>
        <pc:spChg chg="mod">
          <ac:chgData name="Neto Cursino" userId="1fa78101c994ac2b" providerId="LiveId" clId="{94BF6F12-4461-4B6F-A241-319CAB42A635}" dt="2022-03-26T15:59:48.631" v="13165" actId="113"/>
          <ac:spMkLst>
            <pc:docMk/>
            <pc:sldMk cId="3104564782" sldId="265"/>
            <ac:spMk id="3" creationId="{0E33030C-696C-49C9-A1B3-DA65DFA5F7C7}"/>
          </ac:spMkLst>
        </pc:spChg>
        <pc:spChg chg="mod">
          <ac:chgData name="Neto Cursino" userId="1fa78101c994ac2b" providerId="LiveId" clId="{94BF6F12-4461-4B6F-A241-319CAB42A635}" dt="2022-03-26T00:56:10.161" v="1886" actId="20577"/>
          <ac:spMkLst>
            <pc:docMk/>
            <pc:sldMk cId="3104564782" sldId="265"/>
            <ac:spMk id="4" creationId="{3A0B6450-72DB-42CF-97AD-2C6474301680}"/>
          </ac:spMkLst>
        </pc:spChg>
        <pc:picChg chg="add mod modCrop">
          <ac:chgData name="Neto Cursino" userId="1fa78101c994ac2b" providerId="LiveId" clId="{94BF6F12-4461-4B6F-A241-319CAB42A635}" dt="2022-03-26T14:52:57.249" v="12994" actId="1076"/>
          <ac:picMkLst>
            <pc:docMk/>
            <pc:sldMk cId="3104564782" sldId="265"/>
            <ac:picMk id="6" creationId="{FE0935BF-A06E-4E66-A1CD-373119F33BE3}"/>
          </ac:picMkLst>
        </pc:picChg>
      </pc:sldChg>
      <pc:sldChg chg="addSp modSp add mod">
        <pc:chgData name="Neto Cursino" userId="1fa78101c994ac2b" providerId="LiveId" clId="{94BF6F12-4461-4B6F-A241-319CAB42A635}" dt="2022-03-26T15:59:02.784" v="13159" actId="113"/>
        <pc:sldMkLst>
          <pc:docMk/>
          <pc:sldMk cId="3194863229" sldId="266"/>
        </pc:sldMkLst>
        <pc:spChg chg="mod">
          <ac:chgData name="Neto Cursino" userId="1fa78101c994ac2b" providerId="LiveId" clId="{94BF6F12-4461-4B6F-A241-319CAB42A635}" dt="2022-03-26T15:59:02.784" v="13159" actId="113"/>
          <ac:spMkLst>
            <pc:docMk/>
            <pc:sldMk cId="3194863229" sldId="266"/>
            <ac:spMk id="3" creationId="{0E33030C-696C-49C9-A1B3-DA65DFA5F7C7}"/>
          </ac:spMkLst>
        </pc:spChg>
        <pc:picChg chg="add mod modCrop">
          <ac:chgData name="Neto Cursino" userId="1fa78101c994ac2b" providerId="LiveId" clId="{94BF6F12-4461-4B6F-A241-319CAB42A635}" dt="2022-03-26T14:39:46.431" v="12837" actId="14100"/>
          <ac:picMkLst>
            <pc:docMk/>
            <pc:sldMk cId="3194863229" sldId="266"/>
            <ac:picMk id="6" creationId="{8ECFA6D7-D1EC-4FAC-AE6B-882F31DDE103}"/>
          </ac:picMkLst>
        </pc:picChg>
      </pc:sldChg>
      <pc:sldChg chg="addSp modSp add mod">
        <pc:chgData name="Neto Cursino" userId="1fa78101c994ac2b" providerId="LiveId" clId="{94BF6F12-4461-4B6F-A241-319CAB42A635}" dt="2022-03-26T16:01:14.814" v="13179" actId="113"/>
        <pc:sldMkLst>
          <pc:docMk/>
          <pc:sldMk cId="1513999715" sldId="267"/>
        </pc:sldMkLst>
        <pc:spChg chg="mod">
          <ac:chgData name="Neto Cursino" userId="1fa78101c994ac2b" providerId="LiveId" clId="{94BF6F12-4461-4B6F-A241-319CAB42A635}" dt="2022-03-26T16:01:14.814" v="13179" actId="113"/>
          <ac:spMkLst>
            <pc:docMk/>
            <pc:sldMk cId="1513999715" sldId="267"/>
            <ac:spMk id="3" creationId="{0E33030C-696C-49C9-A1B3-DA65DFA5F7C7}"/>
          </ac:spMkLst>
        </pc:spChg>
        <pc:picChg chg="add mod modCrop">
          <ac:chgData name="Neto Cursino" userId="1fa78101c994ac2b" providerId="LiveId" clId="{94BF6F12-4461-4B6F-A241-319CAB42A635}" dt="2022-03-26T14:56:32.359" v="13022" actId="1076"/>
          <ac:picMkLst>
            <pc:docMk/>
            <pc:sldMk cId="1513999715" sldId="267"/>
            <ac:picMk id="6" creationId="{14E7EF20-1587-4534-913A-8BEBEDF6824C}"/>
          </ac:picMkLst>
        </pc:picChg>
      </pc:sldChg>
      <pc:sldChg chg="addSp modSp add mod">
        <pc:chgData name="Neto Cursino" userId="1fa78101c994ac2b" providerId="LiveId" clId="{94BF6F12-4461-4B6F-A241-319CAB42A635}" dt="2022-03-26T16:02:36.999" v="13198" actId="114"/>
        <pc:sldMkLst>
          <pc:docMk/>
          <pc:sldMk cId="2571731144" sldId="268"/>
        </pc:sldMkLst>
        <pc:spChg chg="mod">
          <ac:chgData name="Neto Cursino" userId="1fa78101c994ac2b" providerId="LiveId" clId="{94BF6F12-4461-4B6F-A241-319CAB42A635}" dt="2022-03-26T16:02:36.999" v="13198" actId="114"/>
          <ac:spMkLst>
            <pc:docMk/>
            <pc:sldMk cId="2571731144" sldId="268"/>
            <ac:spMk id="3" creationId="{0E33030C-696C-49C9-A1B3-DA65DFA5F7C7}"/>
          </ac:spMkLst>
        </pc:spChg>
        <pc:picChg chg="add mod modCrop">
          <ac:chgData name="Neto Cursino" userId="1fa78101c994ac2b" providerId="LiveId" clId="{94BF6F12-4461-4B6F-A241-319CAB42A635}" dt="2022-03-26T15:53:14.473" v="13108" actId="14100"/>
          <ac:picMkLst>
            <pc:docMk/>
            <pc:sldMk cId="2571731144" sldId="268"/>
            <ac:picMk id="6" creationId="{A84167E3-15FF-4B64-B396-5AAC75899D90}"/>
          </ac:picMkLst>
        </pc:picChg>
      </pc:sldChg>
      <pc:sldChg chg="modSp add mod">
        <pc:chgData name="Neto Cursino" userId="1fa78101c994ac2b" providerId="LiveId" clId="{94BF6F12-4461-4B6F-A241-319CAB42A635}" dt="2022-03-26T15:55:39.123" v="13131" actId="1076"/>
        <pc:sldMkLst>
          <pc:docMk/>
          <pc:sldMk cId="1239733100" sldId="269"/>
        </pc:sldMkLst>
        <pc:spChg chg="mod">
          <ac:chgData name="Neto Cursino" userId="1fa78101c994ac2b" providerId="LiveId" clId="{94BF6F12-4461-4B6F-A241-319CAB42A635}" dt="2022-03-26T15:55:39.123" v="13131" actId="1076"/>
          <ac:spMkLst>
            <pc:docMk/>
            <pc:sldMk cId="1239733100" sldId="269"/>
            <ac:spMk id="3" creationId="{0E33030C-696C-49C9-A1B3-DA65DFA5F7C7}"/>
          </ac:spMkLst>
        </pc:spChg>
        <pc:picChg chg="mod">
          <ac:chgData name="Neto Cursino" userId="1fa78101c994ac2b" providerId="LiveId" clId="{94BF6F12-4461-4B6F-A241-319CAB42A635}" dt="2022-03-26T15:55:23.615" v="13128" actId="1076"/>
          <ac:picMkLst>
            <pc:docMk/>
            <pc:sldMk cId="1239733100" sldId="269"/>
            <ac:picMk id="8" creationId="{E79279DD-C464-4C88-A2D7-8DFE5FEBCF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08EE3-C96E-48D2-B689-8E81FFFBD404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186D-A652-4162-8F0C-1660CF7525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11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8186D-A652-4162-8F0C-1660CF75256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23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8186D-A652-4162-8F0C-1660CF75256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05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55CEF-2D2F-4127-8F36-288F84D93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66178E-4080-426A-A5F8-D431F26B3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0AC2ED-3F7E-4DBD-93CD-455485E51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674-AD2F-45C9-B8A3-C2A9188E096F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B58A86-EA9C-4FD4-ABCF-628F002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2EA693-C8CE-4940-A44E-F3400EB4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DCE8-BE95-42FB-9C9D-06C287FEE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7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DAB1B-32BA-4C23-8C1D-46975746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C9330D-5092-4B62-82D4-49816A00C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DFF864-5DA9-4122-8108-8ACE2635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674-AD2F-45C9-B8A3-C2A9188E096F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5E05A5-8F8C-4054-B753-BCD108501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2FFB7C-8229-44E2-B69D-88950F20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DCE8-BE95-42FB-9C9D-06C287FEE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16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48C15B-933F-4926-8AE2-79A9FF30C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A08F82-8492-4603-A241-8D5BFFD4D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C9422F-85C7-48DB-8F4F-81561270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674-AD2F-45C9-B8A3-C2A9188E096F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712750-2EEF-4483-BBA5-5B88481D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8DFB7A-F341-424F-A095-07E7C324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DCE8-BE95-42FB-9C9D-06C287FEE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87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83648-CDDD-4489-AF77-23EC3546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D609CE-C420-4769-AECD-6D7B24D05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B05955-F42C-49E5-B16E-8198681B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674-AD2F-45C9-B8A3-C2A9188E096F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DD340B-90E9-4EB7-BA29-FF95F04E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539763-4BB2-4FBF-9510-36971185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DCE8-BE95-42FB-9C9D-06C287FEE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46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52504-4635-4B17-A126-9F03BD4F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E4F221-A202-4883-A7E6-4FC39195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A144E5-1B01-459F-A2EE-F8A0F05A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674-AD2F-45C9-B8A3-C2A9188E096F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692633-E702-4BBC-9558-7BC1BE8D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0B0D34-F680-4C57-B222-A0B6BD83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DCE8-BE95-42FB-9C9D-06C287FEE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03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7B026-356A-4D79-A065-5FFFFC06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9AF3FB-E463-4B71-BF65-BED51A780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8D4553B-1FC6-42D4-ADEA-D1177C0B6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373D58-9583-42B3-8831-0ED30F07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674-AD2F-45C9-B8A3-C2A9188E096F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B032EA-02A1-401E-BB03-84AB6B90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6133C7-43F0-446C-9AED-3EF4D3A3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DCE8-BE95-42FB-9C9D-06C287FEE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09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A2B6B-0BD8-48B3-B35A-9FC8CDF0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E564D4-90D7-4768-B982-3CA178865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6730A5-E2A8-44D3-B150-53F7BD356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AE33B75-CCB9-4E8C-B642-739005AA5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A7964F3-CDBA-4F58-A7B3-BE787C549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B16920D-3DFE-41C9-BEF1-8861E6DF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674-AD2F-45C9-B8A3-C2A9188E096F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5482596-E1D7-4E4C-944F-84DB8C370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4F69311-24D1-4341-B899-DBC5D6DE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DCE8-BE95-42FB-9C9D-06C287FEE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41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870B2-3DEB-41D8-85AB-110C3107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251F66F-2229-43F7-9D0E-03D31D67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674-AD2F-45C9-B8A3-C2A9188E096F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AC1AA9-5B62-47C4-9F0F-089BF47E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E223381-81A7-4329-A75B-A4902EF0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DCE8-BE95-42FB-9C9D-06C287FEE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87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C6C730B-D5FB-4C76-BF4B-2B2C2BEC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674-AD2F-45C9-B8A3-C2A9188E096F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F46FDC-E481-4DA5-92E8-24677CE6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6AC132E-24DA-428D-8CF4-C07E2E50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DCE8-BE95-42FB-9C9D-06C287FEE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66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CB9A1-0446-4AEC-BD37-93C4BEA1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63F5EA-5090-4BD4-A1C3-4A1A845C1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EBC805C-20A4-4BCC-8D6D-B25507A94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027658-ECDA-498D-8443-7CC9F8D2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674-AD2F-45C9-B8A3-C2A9188E096F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34FDD4-6225-4881-A92D-40F7BFB0E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C46EEA-674C-484D-BE05-88AB186C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DCE8-BE95-42FB-9C9D-06C287FEE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68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EDFDA-822F-4F4F-940F-8D6146CC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57D0E2F-7C11-4D8F-8E86-7F691F98F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C8661C-F043-4317-88FC-D3481CDD6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8F2510-0917-4F01-B5F8-4326B391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A674-AD2F-45C9-B8A3-C2A9188E096F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F19241-70D2-4127-B0CE-33AC1146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132296-65C9-451D-88E1-7471EAE1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DCE8-BE95-42FB-9C9D-06C287FEE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83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D21AC33-D2A8-4173-AF57-BA910B4D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6C238B-803A-4761-9AE6-C6B09A12D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270D13-E863-4927-BE24-73BB05343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BA674-AD2F-45C9-B8A3-C2A9188E096F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2C4E56-6DD1-4DF9-A04C-438D622BF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C2C0AB-593B-43E7-95B5-B0AFE0BAA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8DCE8-BE95-42FB-9C9D-06C287FEE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52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Diagrama&#10;&#10;Descrição gerada automaticamente">
            <a:extLst>
              <a:ext uri="{FF2B5EF4-FFF2-40B4-BE49-F238E27FC236}">
                <a16:creationId xmlns:a16="http://schemas.microsoft.com/office/drawing/2014/main" id="{99AC368D-FBC7-4A65-9515-0C6C9D8FA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" b="165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4F880372-708E-4A2F-98F8-35FF0DAEE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1738" y="4376686"/>
            <a:ext cx="4330262" cy="322430"/>
          </a:xfrm>
        </p:spPr>
        <p:txBody>
          <a:bodyPr>
            <a:noAutofit/>
          </a:bodyPr>
          <a:lstStyle/>
          <a:p>
            <a:r>
              <a:rPr lang="pt-BR" sz="3600" dirty="0"/>
              <a:t>Formação da Estreia 2022</a:t>
            </a:r>
          </a:p>
        </p:txBody>
      </p:sp>
      <p:sp>
        <p:nvSpPr>
          <p:cNvPr id="25" name="Subtítulo 24">
            <a:extLst>
              <a:ext uri="{FF2B5EF4-FFF2-40B4-BE49-F238E27FC236}">
                <a16:creationId xmlns:a16="http://schemas.microsoft.com/office/drawing/2014/main" id="{F71A6BED-4343-4D7F-994E-C90194877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1698" y="4655733"/>
            <a:ext cx="4330262" cy="683284"/>
          </a:xfrm>
        </p:spPr>
        <p:txBody>
          <a:bodyPr>
            <a:normAutofit/>
          </a:bodyPr>
          <a:lstStyle/>
          <a:p>
            <a:r>
              <a:rPr lang="pt-BR" sz="2000" dirty="0"/>
              <a:t>Lorena, 01 de maio de 2022</a:t>
            </a:r>
          </a:p>
        </p:txBody>
      </p:sp>
      <p:cxnSp>
        <p:nvCxnSpPr>
          <p:cNvPr id="47" name="Straight Connector 5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12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C1387-93D6-458B-BA2C-3E9EBA65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pt-BR" b="1" dirty="0"/>
              <a:t>4. A doçura e a amabilidade de 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33030C-696C-49C9-A1B3-DA65DFA5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817" y="1503335"/>
            <a:ext cx="5293336" cy="530541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 </a:t>
            </a:r>
            <a:r>
              <a:rPr lang="pt-BR" sz="2000" i="1" dirty="0"/>
              <a:t>Carta de Identidade da Família Salesiana</a:t>
            </a:r>
            <a:r>
              <a:rPr lang="pt-BR" sz="2000" dirty="0"/>
              <a:t> contempla o </a:t>
            </a:r>
            <a:r>
              <a:rPr lang="pt-BR" sz="2000" b="1" dirty="0"/>
              <a:t>afeto</a:t>
            </a:r>
            <a:r>
              <a:rPr lang="pt-BR" sz="2000" dirty="0"/>
              <a:t> e a </a:t>
            </a:r>
            <a:r>
              <a:rPr lang="pt-BR" sz="2000" b="1" i="1" dirty="0" err="1"/>
              <a:t>amorevolezza</a:t>
            </a:r>
            <a:r>
              <a:rPr lang="pt-BR" sz="2000" dirty="0"/>
              <a:t> como elementos identitários da Família Salesiana;</a:t>
            </a:r>
          </a:p>
          <a:p>
            <a:pPr algn="just"/>
            <a:r>
              <a:rPr lang="pt-BR" sz="2000" dirty="0"/>
              <a:t>O </a:t>
            </a:r>
            <a:r>
              <a:rPr lang="pt-BR" sz="2000" b="1" dirty="0"/>
              <a:t>coração de Jesus </a:t>
            </a:r>
            <a:r>
              <a:rPr lang="pt-BR" sz="2000" dirty="0"/>
              <a:t>tem um significado profundo para São Francisco de Sales e Dom Bosco;</a:t>
            </a:r>
          </a:p>
          <a:p>
            <a:pPr algn="just"/>
            <a:r>
              <a:rPr lang="pt-BR" sz="2000" b="1" dirty="0"/>
              <a:t>Amor desinteressado</a:t>
            </a:r>
            <a:r>
              <a:rPr lang="pt-BR" sz="2000" dirty="0"/>
              <a:t>: </a:t>
            </a:r>
          </a:p>
          <a:p>
            <a:pPr lvl="1" algn="just"/>
            <a:r>
              <a:rPr lang="pt-BR" sz="1600" dirty="0"/>
              <a:t>Deus não nos ama porque somos bons, mas porque Ele é bom, e nós não amamos a Deus porque queremos algo de bom d’Ele, mas porque ele mesmo é o maior bem;</a:t>
            </a:r>
          </a:p>
          <a:p>
            <a:pPr lvl="1" algn="just"/>
            <a:r>
              <a:rPr lang="pt-BR" sz="1600" dirty="0"/>
              <a:t>Não se baseia no sentir-se bem, mas no fazer a vontade de Deus Pai;</a:t>
            </a:r>
          </a:p>
          <a:p>
            <a:pPr lvl="1" algn="just"/>
            <a:r>
              <a:rPr lang="pt-BR" sz="1600" dirty="0"/>
              <a:t>É também um amor puro, descentralizado de si mesmo.</a:t>
            </a:r>
          </a:p>
          <a:p>
            <a:pPr algn="just"/>
            <a:r>
              <a:rPr lang="pt-BR" sz="2000" dirty="0"/>
              <a:t>A crise de São Francisco de Sales revelou a parte mais profunda do seu ser: </a:t>
            </a:r>
            <a:r>
              <a:rPr lang="pt-BR" sz="2000" b="1" i="1" dirty="0"/>
              <a:t>um coração apaixonado por Deus</a:t>
            </a:r>
            <a:r>
              <a:rPr lang="pt-BR" sz="2000" dirty="0"/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0B6450-72DB-42CF-97AD-2C6474301680}"/>
              </a:ext>
            </a:extLst>
          </p:cNvPr>
          <p:cNvSpPr txBox="1"/>
          <p:nvPr/>
        </p:nvSpPr>
        <p:spPr>
          <a:xfrm>
            <a:off x="1413595" y="912931"/>
            <a:ext cx="10631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Que nos leva a viver </a:t>
            </a:r>
            <a:r>
              <a:rPr lang="pt-BR" sz="2200" i="1" dirty="0"/>
              <a:t>“em clima de família, de confiança e de diálogo”</a:t>
            </a:r>
            <a:r>
              <a:rPr lang="pt-BR" sz="2200" dirty="0"/>
              <a:t>.</a:t>
            </a:r>
          </a:p>
        </p:txBody>
      </p:sp>
      <p:pic>
        <p:nvPicPr>
          <p:cNvPr id="6" name="Imagem 5" descr="Grupo de pessoas na grama posando para foto&#10;&#10;Descrição gerada automaticamente">
            <a:extLst>
              <a:ext uri="{FF2B5EF4-FFF2-40B4-BE49-F238E27FC236}">
                <a16:creationId xmlns:a16="http://schemas.microsoft.com/office/drawing/2014/main" id="{A84167E3-15FF-4B64-B396-5AAC75899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17"/>
          <a:stretch/>
        </p:blipFill>
        <p:spPr>
          <a:xfrm>
            <a:off x="993954" y="1534332"/>
            <a:ext cx="4952229" cy="49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3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C1387-93D6-458B-BA2C-3E9EBA65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pt-BR" b="1" dirty="0"/>
              <a:t>5. Amor incondicional e irrestrito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33030C-696C-49C9-A1B3-DA65DFA5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335" y="1984186"/>
            <a:ext cx="6906666" cy="474207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000" dirty="0"/>
              <a:t>A </a:t>
            </a:r>
            <a:r>
              <a:rPr lang="pt-BR" sz="2000" b="1" dirty="0"/>
              <a:t>santidade para todos</a:t>
            </a:r>
            <a:r>
              <a:rPr lang="pt-BR" sz="2000" dirty="0"/>
              <a:t>: elemento essencial da proposta espiritual salesiana;</a:t>
            </a:r>
          </a:p>
          <a:p>
            <a:pPr algn="just"/>
            <a:r>
              <a:rPr lang="pt-BR" sz="2000" dirty="0"/>
              <a:t>Um modelo sólido: o Sagrado Coração de Jesus;</a:t>
            </a:r>
          </a:p>
          <a:p>
            <a:pPr lvl="1" algn="just"/>
            <a:r>
              <a:rPr lang="pt-BR" sz="1600" dirty="0"/>
              <a:t>Jesus no Horto das Oliveiras: </a:t>
            </a:r>
            <a:r>
              <a:rPr lang="pt-BR" sz="1600" b="1" dirty="0"/>
              <a:t>amar é um ato de submissão da própria vontade</a:t>
            </a:r>
            <a:r>
              <a:rPr lang="pt-BR" sz="1600" dirty="0"/>
              <a:t>;</a:t>
            </a:r>
          </a:p>
          <a:p>
            <a:pPr lvl="1" algn="just"/>
            <a:r>
              <a:rPr lang="pt-BR" sz="1600" dirty="0"/>
              <a:t>Von </a:t>
            </a:r>
            <a:r>
              <a:rPr lang="pt-BR" sz="1600" dirty="0" err="1"/>
              <a:t>Balthasar</a:t>
            </a:r>
            <a:r>
              <a:rPr lang="pt-BR" sz="1600" dirty="0"/>
              <a:t>: “o teu coração está inquieto enquanto não repousarmos em ti”;</a:t>
            </a:r>
          </a:p>
          <a:p>
            <a:pPr lvl="1" algn="just"/>
            <a:r>
              <a:rPr lang="pt-BR" sz="1600" dirty="0"/>
              <a:t>Existe, na tradição salesiana, uma devoção preferencial ao Coração de Jesus: Francisco de Sales, Joana de Chantal, Margarida </a:t>
            </a:r>
            <a:r>
              <a:rPr lang="pt-BR" sz="1600" dirty="0" err="1"/>
              <a:t>Alacoque</a:t>
            </a:r>
            <a:r>
              <a:rPr lang="pt-BR" sz="1600" dirty="0"/>
              <a:t>, Dom Bosco, Papas Pio IX e Pio XI;</a:t>
            </a:r>
          </a:p>
          <a:p>
            <a:pPr lvl="1" algn="just"/>
            <a:r>
              <a:rPr lang="pt-BR" sz="1600" dirty="0"/>
              <a:t>O Coração de Jesus representa a presença </a:t>
            </a:r>
            <a:r>
              <a:rPr lang="pt-BR" sz="1600" b="1" dirty="0"/>
              <a:t>encarnada</a:t>
            </a:r>
            <a:r>
              <a:rPr lang="pt-BR" sz="1600" dirty="0"/>
              <a:t> do amor de Deus.</a:t>
            </a:r>
          </a:p>
          <a:p>
            <a:pPr algn="just"/>
            <a:r>
              <a:rPr lang="pt-BR" sz="2000" dirty="0"/>
              <a:t>Bento XVI (</a:t>
            </a:r>
            <a:r>
              <a:rPr lang="pt-BR" sz="2000" i="1" dirty="0"/>
              <a:t>Deus Caritas Est</a:t>
            </a:r>
            <a:r>
              <a:rPr lang="pt-BR" sz="2000" dirty="0"/>
              <a:t>): Jesus Cristo é a </a:t>
            </a:r>
            <a:r>
              <a:rPr lang="pt-BR" sz="2000" b="1" dirty="0"/>
              <a:t>manifestação</a:t>
            </a:r>
            <a:r>
              <a:rPr lang="pt-BR" sz="2000" dirty="0"/>
              <a:t> da </a:t>
            </a:r>
            <a:r>
              <a:rPr lang="pt-BR" sz="2000" b="1" dirty="0"/>
              <a:t>intervenção de Deus </a:t>
            </a:r>
            <a:r>
              <a:rPr lang="pt-BR" sz="2000" dirty="0"/>
              <a:t>na história humana.</a:t>
            </a:r>
          </a:p>
          <a:p>
            <a:pPr algn="just"/>
            <a:r>
              <a:rPr lang="pt-BR" sz="2000" dirty="0"/>
              <a:t>A Encarnação não é apenas um fato histórico, mas </a:t>
            </a:r>
            <a:r>
              <a:rPr lang="pt-BR" sz="2000" b="1" dirty="0"/>
              <a:t>contínuo</a:t>
            </a:r>
            <a:r>
              <a:rPr lang="pt-BR" sz="2000" dirty="0"/>
              <a:t>, </a:t>
            </a:r>
            <a:r>
              <a:rPr lang="pt-BR" sz="2000" b="1" dirty="0"/>
              <a:t>metafísico</a:t>
            </a:r>
            <a:r>
              <a:rPr lang="pt-BR" sz="2000" dirty="0"/>
              <a:t> e </a:t>
            </a:r>
            <a:r>
              <a:rPr lang="pt-BR" sz="2000" b="1" dirty="0"/>
              <a:t>pessoal</a:t>
            </a:r>
            <a:r>
              <a:rPr lang="pt-BR" sz="2000" dirty="0"/>
              <a:t>;</a:t>
            </a:r>
          </a:p>
          <a:p>
            <a:pPr algn="just"/>
            <a:r>
              <a:rPr lang="pt-BR" sz="2000" dirty="0"/>
              <a:t>Somos chamados a viver a </a:t>
            </a:r>
            <a:r>
              <a:rPr lang="pt-BR" sz="2000" b="1" dirty="0"/>
              <a:t>“caridade descendente”</a:t>
            </a:r>
            <a:r>
              <a:rPr lang="pt-BR" sz="2000" dirty="0"/>
              <a:t>,</a:t>
            </a:r>
            <a:r>
              <a:rPr lang="pt-BR" sz="2000" b="1" dirty="0"/>
              <a:t> </a:t>
            </a:r>
            <a:r>
              <a:rPr lang="pt-BR" sz="2000" dirty="0"/>
              <a:t>compreensão do êxtase espiritual vivido por São Francisco de Sales: </a:t>
            </a:r>
            <a:r>
              <a:rPr lang="pt-BR" sz="2000" b="1" i="1" dirty="0"/>
              <a:t>fazer-se pequeno com os pequenos, por amor, para elevá-los</a:t>
            </a:r>
            <a:r>
              <a:rPr lang="pt-BR" sz="2000" dirty="0"/>
              <a:t>;</a:t>
            </a:r>
          </a:p>
          <a:p>
            <a:pPr algn="just"/>
            <a:r>
              <a:rPr lang="pt-BR" sz="2000" dirty="0"/>
              <a:t>Dom Bosco quer que o amor por Cristo nos conduza ao amor pelos jovens.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0B6450-72DB-42CF-97AD-2C6474301680}"/>
              </a:ext>
            </a:extLst>
          </p:cNvPr>
          <p:cNvSpPr txBox="1"/>
          <p:nvPr/>
        </p:nvSpPr>
        <p:spPr>
          <a:xfrm>
            <a:off x="1413595" y="912931"/>
            <a:ext cx="10631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/>
              <a:t>“Imitando a paciência de Deus, encontramos os jovens no ponto em que se acha a sua liberdade”</a:t>
            </a:r>
            <a:r>
              <a:rPr lang="pt-BR" sz="2200" dirty="0"/>
              <a:t>.</a:t>
            </a:r>
          </a:p>
        </p:txBody>
      </p:sp>
      <p:pic>
        <p:nvPicPr>
          <p:cNvPr id="10" name="Imagem 9" descr="Uma imagem contendo gato, no interior, deitado, olhando&#10;&#10;Descrição gerada automaticamente">
            <a:extLst>
              <a:ext uri="{FF2B5EF4-FFF2-40B4-BE49-F238E27FC236}">
                <a16:creationId xmlns:a16="http://schemas.microsoft.com/office/drawing/2014/main" id="{A106304B-2955-4607-9DF1-F702C221C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r="17543"/>
          <a:stretch/>
        </p:blipFill>
        <p:spPr>
          <a:xfrm>
            <a:off x="175132" y="1984186"/>
            <a:ext cx="5110202" cy="44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C1387-93D6-458B-BA2C-3E9EBA65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pt-BR" b="1" dirty="0"/>
              <a:t>6. Com a necessidade de um guia espiritual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33030C-696C-49C9-A1B3-DA65DFA5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032" y="1617534"/>
            <a:ext cx="6506506" cy="52222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000" dirty="0"/>
              <a:t>Uma constatação: os jovens esperam uma mão amiga que os ajude no seu caminho;</a:t>
            </a:r>
            <a:endParaRPr lang="pt-BR" sz="1600" dirty="0"/>
          </a:p>
          <a:p>
            <a:pPr algn="just"/>
            <a:r>
              <a:rPr lang="pt-BR" sz="2000" dirty="0"/>
              <a:t>A Família Salesiana é chamada a praticar a </a:t>
            </a:r>
            <a:r>
              <a:rPr lang="pt-BR" sz="2000" b="1" dirty="0"/>
              <a:t>arte do acompanhamento</a:t>
            </a:r>
            <a:r>
              <a:rPr lang="pt-BR" sz="2000" dirty="0"/>
              <a:t>;</a:t>
            </a:r>
          </a:p>
          <a:p>
            <a:pPr algn="just"/>
            <a:r>
              <a:rPr lang="pt-BR" sz="2000" dirty="0"/>
              <a:t>A “palavrinha ao ouvido” é uma maneira de propor um itinerário pessoal de santidade e crescimento na própria vida;</a:t>
            </a:r>
          </a:p>
          <a:p>
            <a:pPr algn="just"/>
            <a:r>
              <a:rPr lang="pt-BR" sz="2000" dirty="0"/>
              <a:t>Não há nada de mais valorizado na relação entre as pessoas do que o </a:t>
            </a:r>
            <a:r>
              <a:rPr lang="pt-BR" sz="2000" b="1" dirty="0"/>
              <a:t>tempo dedicado com generosidade à escuta </a:t>
            </a:r>
            <a:r>
              <a:rPr lang="pt-BR" sz="2000" dirty="0"/>
              <a:t>do outro;</a:t>
            </a:r>
          </a:p>
          <a:p>
            <a:pPr algn="just"/>
            <a:r>
              <a:rPr lang="pt-BR" sz="2000" dirty="0"/>
              <a:t>O estilo salesiano de acompanhamento adota uma postura de </a:t>
            </a:r>
            <a:r>
              <a:rPr lang="pt-BR" sz="2000" b="1" dirty="0"/>
              <a:t>apoio incondicional e responsável</a:t>
            </a:r>
            <a:r>
              <a:rPr lang="pt-BR" sz="2000" dirty="0"/>
              <a:t>;</a:t>
            </a:r>
          </a:p>
          <a:p>
            <a:pPr algn="just"/>
            <a:r>
              <a:rPr lang="pt-BR" sz="2000" dirty="0"/>
              <a:t>Ser o </a:t>
            </a:r>
            <a:r>
              <a:rPr lang="pt-BR" sz="2000" b="1" dirty="0"/>
              <a:t>“amigo da alma” </a:t>
            </a:r>
            <a:r>
              <a:rPr lang="pt-BR" sz="2000" dirty="0"/>
              <a:t>dos jovens;</a:t>
            </a:r>
            <a:endParaRPr lang="pt-BR" sz="1600" dirty="0"/>
          </a:p>
          <a:p>
            <a:pPr algn="just"/>
            <a:r>
              <a:rPr lang="pt-BR" sz="2000" dirty="0"/>
              <a:t>O nosso estilo educativo é uma </a:t>
            </a:r>
            <a:r>
              <a:rPr lang="pt-BR" sz="2000" b="1" dirty="0"/>
              <a:t>“mistagogia espiritual”</a:t>
            </a:r>
            <a:r>
              <a:rPr lang="pt-BR" sz="2000" dirty="0"/>
              <a:t>:</a:t>
            </a:r>
            <a:endParaRPr lang="pt-BR" sz="2000" b="1" dirty="0"/>
          </a:p>
          <a:p>
            <a:pPr lvl="1" algn="just"/>
            <a:r>
              <a:rPr lang="pt-BR" sz="1600" dirty="0"/>
              <a:t>Cuida do outro com uma amizade educativa que ilumina;</a:t>
            </a:r>
          </a:p>
          <a:p>
            <a:pPr lvl="1" algn="just"/>
            <a:r>
              <a:rPr lang="pt-BR" sz="1600" dirty="0"/>
              <a:t>Introduz na vida interior;</a:t>
            </a:r>
          </a:p>
          <a:p>
            <a:pPr lvl="1" algn="just"/>
            <a:r>
              <a:rPr lang="pt-BR" sz="1600" dirty="0"/>
              <a:t>Gera uma relação com Deus;</a:t>
            </a:r>
          </a:p>
          <a:p>
            <a:pPr lvl="1" algn="just"/>
            <a:r>
              <a:rPr lang="pt-BR" sz="1600" dirty="0"/>
              <a:t>Com um estilo jovial, não superficial, capaz de acompanhar no caminho que conduz ao Amor de Deus.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0B6450-72DB-42CF-97AD-2C6474301680}"/>
              </a:ext>
            </a:extLst>
          </p:cNvPr>
          <p:cNvSpPr txBox="1"/>
          <p:nvPr/>
        </p:nvSpPr>
        <p:spPr>
          <a:xfrm>
            <a:off x="1413595" y="912931"/>
            <a:ext cx="10631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/>
              <a:t>“Acompanhamo-los para que eles amadureçam convicções sólidas”</a:t>
            </a:r>
            <a:r>
              <a:rPr lang="pt-BR" sz="2200" dirty="0"/>
              <a:t>.</a:t>
            </a:r>
          </a:p>
        </p:txBody>
      </p:sp>
      <p:pic>
        <p:nvPicPr>
          <p:cNvPr id="6" name="Imagem 5" descr="Homem comendo sanduíche&#10;&#10;Descrição gerada automaticamente com confiança média">
            <a:extLst>
              <a:ext uri="{FF2B5EF4-FFF2-40B4-BE49-F238E27FC236}">
                <a16:creationId xmlns:a16="http://schemas.microsoft.com/office/drawing/2014/main" id="{E52CBBF8-59A2-48CD-8C18-383B3EFC7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2" r="26900"/>
          <a:stretch/>
        </p:blipFill>
        <p:spPr>
          <a:xfrm>
            <a:off x="336463" y="1617534"/>
            <a:ext cx="4824857" cy="49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7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C1387-93D6-458B-BA2C-3E9EBA65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pt-BR" b="1" dirty="0"/>
              <a:t>7. “Tudo por amor”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33030C-696C-49C9-A1B3-DA65DFA5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725" y="1764036"/>
            <a:ext cx="6535118" cy="515737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 fonte por excelência deste amor é a </a:t>
            </a:r>
            <a:r>
              <a:rPr lang="pt-BR" sz="2000" b="1" dirty="0"/>
              <a:t>oração</a:t>
            </a:r>
            <a:r>
              <a:rPr lang="pt-BR" sz="2000" dirty="0"/>
              <a:t>;</a:t>
            </a:r>
          </a:p>
          <a:p>
            <a:pPr lvl="1" algn="just"/>
            <a:r>
              <a:rPr lang="pt-BR" sz="1600" dirty="0"/>
              <a:t>A oração salesiana baseia-se numa espiritualidade encarnada; </a:t>
            </a:r>
          </a:p>
          <a:p>
            <a:pPr lvl="1" algn="just"/>
            <a:r>
              <a:rPr lang="pt-BR" sz="1600" dirty="0"/>
              <a:t>Em São Francisco de Sales, a oração é </a:t>
            </a:r>
            <a:r>
              <a:rPr lang="pt-BR" sz="1600" b="1" dirty="0"/>
              <a:t>comunicação entre dois corações</a:t>
            </a:r>
            <a:r>
              <a:rPr lang="pt-BR" sz="1600" dirty="0"/>
              <a:t>, o de Deus e o do homem;</a:t>
            </a:r>
          </a:p>
          <a:p>
            <a:pPr lvl="1" algn="just"/>
            <a:r>
              <a:rPr lang="pt-BR" sz="1600" dirty="0"/>
              <a:t>É Deus quem toma a iniciativa;</a:t>
            </a:r>
          </a:p>
          <a:p>
            <a:pPr lvl="1" algn="just"/>
            <a:r>
              <a:rPr lang="pt-BR" sz="1600" dirty="0"/>
              <a:t>Atitude do </a:t>
            </a:r>
            <a:r>
              <a:rPr lang="pt-BR" sz="1600" b="1" dirty="0"/>
              <a:t>discípulo amado</a:t>
            </a:r>
            <a:r>
              <a:rPr lang="pt-BR" sz="1600" dirty="0"/>
              <a:t>: estar com quem ama, reclinar a cabeça e fazer coincidir o batimento do nosso coração com o do Mestre.</a:t>
            </a:r>
          </a:p>
          <a:p>
            <a:pPr algn="just"/>
            <a:r>
              <a:rPr lang="pt-BR" sz="2000" dirty="0"/>
              <a:t>A caridade como medida da nossa oração:</a:t>
            </a:r>
          </a:p>
          <a:p>
            <a:pPr lvl="1" algn="just"/>
            <a:r>
              <a:rPr lang="pt-BR" sz="1600" dirty="0"/>
              <a:t>O nosso amor a Deus se manifesta no amor ao próximo;</a:t>
            </a:r>
          </a:p>
          <a:p>
            <a:pPr lvl="1" algn="just"/>
            <a:r>
              <a:rPr lang="pt-BR" sz="1600" dirty="0"/>
              <a:t>Nossa </a:t>
            </a:r>
            <a:r>
              <a:rPr lang="pt-BR" sz="1600" b="1" dirty="0"/>
              <a:t>vida</a:t>
            </a:r>
            <a:r>
              <a:rPr lang="pt-BR" sz="1600" dirty="0"/>
              <a:t> deve se tornar uma </a:t>
            </a:r>
            <a:r>
              <a:rPr lang="pt-BR" sz="1600" b="1" dirty="0"/>
              <a:t>oração contínua</a:t>
            </a:r>
            <a:r>
              <a:rPr lang="pt-BR" sz="1600" dirty="0"/>
              <a:t>: a verdadeira oração não negligencia as obrigações do dia a dia;</a:t>
            </a:r>
          </a:p>
          <a:p>
            <a:pPr lvl="1" algn="just"/>
            <a:r>
              <a:rPr lang="pt-BR" sz="1600" dirty="0"/>
              <a:t>O valor da </a:t>
            </a:r>
            <a:r>
              <a:rPr lang="pt-BR" sz="1600" b="1" dirty="0"/>
              <a:t>meditação</a:t>
            </a:r>
            <a:r>
              <a:rPr lang="pt-BR" sz="1600" dirty="0"/>
              <a:t> (oração mental salesiana): assim como se dá corda num relógio para não parar, também o tempo dedicado ao Senhor na meditação mantêm vivo o nosso zelo, ardor apostólico e desejo de pertencer a Deus.</a:t>
            </a:r>
          </a:p>
          <a:p>
            <a:pPr lvl="1" algn="just"/>
            <a:r>
              <a:rPr lang="pt-BR" sz="1600" dirty="0"/>
              <a:t>Quando o processo é autêntico, </a:t>
            </a:r>
            <a:r>
              <a:rPr lang="pt-BR" sz="1600" b="1" dirty="0"/>
              <a:t>a oração leva à ação e vice-versa</a:t>
            </a:r>
            <a:r>
              <a:rPr lang="pt-BR" sz="1600" dirty="0"/>
              <a:t>;</a:t>
            </a:r>
          </a:p>
          <a:p>
            <a:pPr lvl="1" algn="just"/>
            <a:r>
              <a:rPr lang="pt-BR" sz="1600" dirty="0"/>
              <a:t>A oração deve ser praticada com simplicidade e com a renúncia do </a:t>
            </a:r>
            <a:r>
              <a:rPr lang="pt-BR" sz="1600" b="1" i="1" dirty="0"/>
              <a:t>“nada pedir, nada recusar”</a:t>
            </a:r>
            <a:r>
              <a:rPr lang="pt-BR" sz="1600" i="1" dirty="0"/>
              <a:t>.</a:t>
            </a:r>
            <a:endParaRPr lang="pt-BR" sz="16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0B6450-72DB-42CF-97AD-2C6474301680}"/>
              </a:ext>
            </a:extLst>
          </p:cNvPr>
          <p:cNvSpPr txBox="1"/>
          <p:nvPr/>
        </p:nvSpPr>
        <p:spPr>
          <a:xfrm>
            <a:off x="1413595" y="912931"/>
            <a:ext cx="10631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Para que </a:t>
            </a:r>
            <a:r>
              <a:rPr lang="pt-BR" sz="2200" i="1" dirty="0"/>
              <a:t>“se tornem progressivamente responsáveis no delicado processo de crescimento de sua humanidade na fé”</a:t>
            </a:r>
            <a:r>
              <a:rPr lang="pt-BR" sz="2200" dirty="0"/>
              <a:t>.</a:t>
            </a:r>
          </a:p>
        </p:txBody>
      </p:sp>
      <p:pic>
        <p:nvPicPr>
          <p:cNvPr id="10" name="Imagem 9" descr="Diagrama&#10;&#10;Descrição gerada automaticamente">
            <a:extLst>
              <a:ext uri="{FF2B5EF4-FFF2-40B4-BE49-F238E27FC236}">
                <a16:creationId xmlns:a16="http://schemas.microsoft.com/office/drawing/2014/main" id="{FCEC95EA-5D07-44D0-8FF7-B1DF933226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34605" b="11420"/>
          <a:stretch/>
        </p:blipFill>
        <p:spPr>
          <a:xfrm>
            <a:off x="681924" y="1764036"/>
            <a:ext cx="4773479" cy="498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7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C1387-93D6-458B-BA2C-3E9EBA65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pt-BR" b="1" dirty="0"/>
              <a:t>7. “Tudo por amor”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33030C-696C-49C9-A1B3-DA65DFA5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729" y="1807665"/>
            <a:ext cx="3914071" cy="515737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Ir à Maria, invocando o seu amor materno que conduz a Cristo e encontrando nela as virtudes da vida em Cristo;</a:t>
            </a:r>
          </a:p>
          <a:p>
            <a:pPr algn="just"/>
            <a:r>
              <a:rPr lang="pt-BR" sz="2000" dirty="0"/>
              <a:t>Encontrar em São Francisco de Sales o exemplo de um humanista cristão que comunica Deus;</a:t>
            </a:r>
          </a:p>
          <a:p>
            <a:pPr lvl="1" algn="just"/>
            <a:r>
              <a:rPr lang="pt-BR" sz="1600" dirty="0"/>
              <a:t>Doutor da Igreja e Patrono dos Jornalistas;</a:t>
            </a:r>
          </a:p>
          <a:p>
            <a:pPr lvl="1" algn="just"/>
            <a:r>
              <a:rPr lang="pt-BR" sz="1600" dirty="0"/>
              <a:t>Compromisso com a verdade e a sua difusão;</a:t>
            </a:r>
          </a:p>
          <a:p>
            <a:pPr lvl="1" algn="just"/>
            <a:r>
              <a:rPr lang="pt-BR" sz="1600" dirty="0"/>
              <a:t>Evangelização, sobretudo a partir da catequese: nossa família nasceu de um simples catecismo.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0B6450-72DB-42CF-97AD-2C6474301680}"/>
              </a:ext>
            </a:extLst>
          </p:cNvPr>
          <p:cNvSpPr txBox="1"/>
          <p:nvPr/>
        </p:nvSpPr>
        <p:spPr>
          <a:xfrm>
            <a:off x="1413595" y="912931"/>
            <a:ext cx="10631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Para que </a:t>
            </a:r>
            <a:r>
              <a:rPr lang="pt-BR" sz="2200" i="1" dirty="0"/>
              <a:t>“se tornem progressivamente responsáveis no delicado processo de crescimento de sua humanidade na fé”</a:t>
            </a:r>
            <a:r>
              <a:rPr lang="pt-BR" sz="2200" dirty="0"/>
              <a:t>.</a:t>
            </a:r>
          </a:p>
        </p:txBody>
      </p:sp>
      <p:pic>
        <p:nvPicPr>
          <p:cNvPr id="8" name="Imagem 7" descr="Uma imagem contendo grama, pessoa, grupo, atletismo&#10;&#10;Descrição gerada automaticamente">
            <a:extLst>
              <a:ext uri="{FF2B5EF4-FFF2-40B4-BE49-F238E27FC236}">
                <a16:creationId xmlns:a16="http://schemas.microsoft.com/office/drawing/2014/main" id="{E79279DD-C464-4C88-A2D7-8DFE5FEBC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23" y="1807665"/>
            <a:ext cx="6032119" cy="42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3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FE2444-951C-4D72-B0DF-13724520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/>
              <a:t>Introdução</a:t>
            </a:r>
          </a:p>
        </p:txBody>
      </p:sp>
      <p:sp>
        <p:nvSpPr>
          <p:cNvPr id="6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5B167F-6C1E-4431-A0F5-032D83949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520856" cy="3659732"/>
          </a:xfrm>
        </p:spPr>
        <p:txBody>
          <a:bodyPr>
            <a:noAutofit/>
          </a:bodyPr>
          <a:lstStyle/>
          <a:p>
            <a:pPr algn="just"/>
            <a:r>
              <a:rPr lang="pt-BR" sz="1600" b="1" dirty="0"/>
              <a:t>Quarto centenário da morte de São Francisco de Sales </a:t>
            </a:r>
            <a:r>
              <a:rPr lang="pt-BR" sz="1600" dirty="0"/>
              <a:t>(1622 – 2022);</a:t>
            </a:r>
          </a:p>
          <a:p>
            <a:pPr algn="just"/>
            <a:r>
              <a:rPr lang="pt-BR" sz="1600" dirty="0"/>
              <a:t>São Francisco de Sales e Dom Bosco têm </a:t>
            </a:r>
            <a:r>
              <a:rPr lang="pt-BR" sz="1600" b="1" dirty="0"/>
              <a:t>muito em comum</a:t>
            </a:r>
            <a:r>
              <a:rPr lang="pt-BR" sz="1600" dirty="0"/>
              <a:t>:</a:t>
            </a:r>
          </a:p>
          <a:p>
            <a:pPr lvl="1" algn="just"/>
            <a:r>
              <a:rPr lang="pt-BR" sz="1600" dirty="0"/>
              <a:t>Nasceram debaixo do céu da Saboia;</a:t>
            </a:r>
          </a:p>
          <a:p>
            <a:pPr lvl="1" algn="just"/>
            <a:r>
              <a:rPr lang="pt-BR" sz="1600" dirty="0"/>
              <a:t>Possuem uma mãe terníssima e cheia de fé;</a:t>
            </a:r>
          </a:p>
          <a:p>
            <a:pPr lvl="1" algn="just"/>
            <a:r>
              <a:rPr lang="pt-BR" sz="1600" dirty="0"/>
              <a:t>Ambos estudam, contudo, um em Paris e Pádua, o outro, à luz de vela;</a:t>
            </a:r>
          </a:p>
          <a:p>
            <a:pPr lvl="1" algn="just"/>
            <a:r>
              <a:rPr lang="pt-BR" sz="1600" dirty="0"/>
              <a:t>Estavam “destinados” a se encontrar: </a:t>
            </a:r>
            <a:r>
              <a:rPr lang="pt-BR" sz="1600" b="1" i="1" dirty="0"/>
              <a:t>“Nós nos chamaremos Salesianos”.</a:t>
            </a:r>
            <a:endParaRPr lang="pt-BR" sz="1600" i="1" dirty="0"/>
          </a:p>
          <a:p>
            <a:pPr algn="just"/>
            <a:r>
              <a:rPr lang="pt-BR" sz="1600" dirty="0"/>
              <a:t>O tema da </a:t>
            </a:r>
            <a:r>
              <a:rPr lang="pt-BR" sz="1600" i="1" dirty="0"/>
              <a:t>Estreia 2022 </a:t>
            </a:r>
            <a:r>
              <a:rPr lang="pt-BR" sz="1600" dirty="0"/>
              <a:t>é um trecho de uma carta escrita a Santa Joana Francisca de Chantal, filha espiritual de Francisco: </a:t>
            </a:r>
            <a:r>
              <a:rPr lang="pt-BR" sz="1600" b="1" i="1" dirty="0"/>
              <a:t>“Fazei tudo por amor, nada por força”</a:t>
            </a:r>
            <a:r>
              <a:rPr lang="pt-BR" sz="1600" i="1" dirty="0"/>
              <a:t>.</a:t>
            </a:r>
            <a:endParaRPr lang="pt-BR" sz="1600" dirty="0"/>
          </a:p>
        </p:txBody>
      </p:sp>
      <p:pic>
        <p:nvPicPr>
          <p:cNvPr id="7" name="Imagem 6" descr="Pessoas olhando para a câmera&#10;&#10;Descrição gerada automaticamente">
            <a:extLst>
              <a:ext uri="{FF2B5EF4-FFF2-40B4-BE49-F238E27FC236}">
                <a16:creationId xmlns:a16="http://schemas.microsoft.com/office/drawing/2014/main" id="{ACF7AD08-9AEB-4101-824A-65E7619BC8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643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935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EE0BC5-4254-4E7F-8771-92B15B6C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 dirty="0"/>
              <a:t>Conteúdo programático</a:t>
            </a:r>
          </a:p>
        </p:txBody>
      </p:sp>
      <p:pic>
        <p:nvPicPr>
          <p:cNvPr id="5" name="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1E05E0B4-F21F-46E7-9E3A-DC6732ECA1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77A467-EA75-4013-8B81-2E3F1D94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914682"/>
            <a:ext cx="6251110" cy="3483864"/>
          </a:xfrm>
        </p:spPr>
        <p:txBody>
          <a:bodyPr>
            <a:normAutofit/>
          </a:bodyPr>
          <a:lstStyle/>
          <a:p>
            <a:r>
              <a:rPr lang="pt-BR" sz="2200" b="1" dirty="0"/>
              <a:t>1.</a:t>
            </a:r>
            <a:r>
              <a:rPr lang="pt-BR" sz="2200" dirty="0"/>
              <a:t> </a:t>
            </a:r>
            <a:r>
              <a:rPr lang="pt-BR" sz="2200" b="1" dirty="0"/>
              <a:t>Nada por força. A liberdade, dom de Deus;</a:t>
            </a:r>
          </a:p>
          <a:p>
            <a:r>
              <a:rPr lang="pt-BR" sz="2200" b="1" dirty="0"/>
              <a:t>2.</a:t>
            </a:r>
            <a:r>
              <a:rPr lang="pt-BR" sz="2200" dirty="0"/>
              <a:t> </a:t>
            </a:r>
            <a:r>
              <a:rPr lang="pt-BR" sz="2200" b="1" dirty="0"/>
              <a:t>A presença de Deus no coração humano;</a:t>
            </a:r>
          </a:p>
          <a:p>
            <a:r>
              <a:rPr lang="pt-BR" sz="2200" b="1" dirty="0"/>
              <a:t>3.</a:t>
            </a:r>
            <a:r>
              <a:rPr lang="pt-BR" sz="2200" dirty="0"/>
              <a:t> </a:t>
            </a:r>
            <a:r>
              <a:rPr lang="pt-BR" sz="2200" b="1" dirty="0"/>
              <a:t>A vida em Deus;</a:t>
            </a:r>
          </a:p>
          <a:p>
            <a:r>
              <a:rPr lang="pt-BR" sz="2200" b="1" dirty="0"/>
              <a:t>4.</a:t>
            </a:r>
            <a:r>
              <a:rPr lang="pt-BR" sz="2200" dirty="0"/>
              <a:t> </a:t>
            </a:r>
            <a:r>
              <a:rPr lang="pt-BR" sz="2200" b="1" dirty="0"/>
              <a:t>A doçura e amabilidade de tratamento;</a:t>
            </a:r>
          </a:p>
          <a:p>
            <a:r>
              <a:rPr lang="pt-BR" sz="2200" b="1" dirty="0"/>
              <a:t>5.</a:t>
            </a:r>
            <a:r>
              <a:rPr lang="pt-BR" sz="2200" dirty="0"/>
              <a:t> </a:t>
            </a:r>
            <a:r>
              <a:rPr lang="pt-BR" sz="2200" b="1" dirty="0"/>
              <a:t>Amor incondicional e irrestrito;</a:t>
            </a:r>
          </a:p>
          <a:p>
            <a:r>
              <a:rPr lang="pt-BR" sz="2200" b="1" dirty="0"/>
              <a:t>6.</a:t>
            </a:r>
            <a:r>
              <a:rPr lang="pt-BR" sz="2200" dirty="0"/>
              <a:t> </a:t>
            </a:r>
            <a:r>
              <a:rPr lang="pt-BR" sz="2200" b="1" dirty="0"/>
              <a:t>Com a necessidade de um guia espiritual;</a:t>
            </a:r>
          </a:p>
          <a:p>
            <a:r>
              <a:rPr lang="pt-BR" sz="2200" b="1" dirty="0"/>
              <a:t>7.</a:t>
            </a:r>
            <a:r>
              <a:rPr lang="pt-BR" sz="2200" dirty="0"/>
              <a:t> </a:t>
            </a:r>
            <a:r>
              <a:rPr lang="pt-BR" sz="2200" b="1" dirty="0"/>
              <a:t>“Tudo por amor”.</a:t>
            </a:r>
          </a:p>
        </p:txBody>
      </p:sp>
    </p:spTree>
    <p:extLst>
      <p:ext uri="{BB962C8B-B14F-4D97-AF65-F5344CB8AC3E}">
        <p14:creationId xmlns:p14="http://schemas.microsoft.com/office/powerpoint/2010/main" val="224357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C1387-93D6-458B-BA2C-3E9EBA65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pt-BR" b="1" dirty="0"/>
              <a:t>1. Nada por força. A liberdade, dom de Deus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33030C-696C-49C9-A1B3-DA65DFA5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56" y="1859795"/>
            <a:ext cx="5435405" cy="4897465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“A caridade e a doçura de São Francisco de Sales me guiem em tudo”;</a:t>
            </a:r>
          </a:p>
          <a:p>
            <a:pPr lvl="1" algn="just"/>
            <a:r>
              <a:rPr lang="pt-BR" sz="1800" dirty="0"/>
              <a:t>Um </a:t>
            </a:r>
            <a:r>
              <a:rPr lang="pt-BR" sz="1800" b="1" dirty="0"/>
              <a:t>modelo de ação e de vida</a:t>
            </a:r>
            <a:r>
              <a:rPr lang="pt-BR" sz="1800" dirty="0"/>
              <a:t>;</a:t>
            </a:r>
          </a:p>
          <a:p>
            <a:pPr lvl="1" algn="just"/>
            <a:r>
              <a:rPr lang="pt-BR" sz="1800" dirty="0"/>
              <a:t>Consonância com o sonho dos 9 anos: </a:t>
            </a:r>
            <a:r>
              <a:rPr lang="pt-BR" sz="1800" i="1" dirty="0"/>
              <a:t>“não é com pancadas, mas com a mansidão e a caridade que deverás ganhar esses teus amigos”.</a:t>
            </a:r>
            <a:endParaRPr lang="pt-BR" sz="1800" dirty="0"/>
          </a:p>
          <a:p>
            <a:pPr algn="just"/>
            <a:r>
              <a:rPr lang="pt-BR" sz="2200" i="1" dirty="0"/>
              <a:t>“Nada por força”</a:t>
            </a:r>
            <a:r>
              <a:rPr lang="pt-BR" sz="2200" dirty="0"/>
              <a:t> é:</a:t>
            </a:r>
          </a:p>
          <a:p>
            <a:pPr lvl="1" algn="just"/>
            <a:r>
              <a:rPr lang="pt-BR" sz="1800" dirty="0"/>
              <a:t>Uma bela proposta;</a:t>
            </a:r>
          </a:p>
          <a:p>
            <a:pPr lvl="1" algn="just"/>
            <a:r>
              <a:rPr lang="pt-BR" sz="1800" dirty="0"/>
              <a:t>Uma orientação;</a:t>
            </a:r>
          </a:p>
          <a:p>
            <a:pPr lvl="1" algn="just"/>
            <a:r>
              <a:rPr lang="pt-BR" sz="1800" dirty="0"/>
              <a:t>Um estilo com que realizar uma missão;</a:t>
            </a:r>
          </a:p>
          <a:p>
            <a:pPr lvl="1" algn="just"/>
            <a:r>
              <a:rPr lang="pt-BR" sz="1800" dirty="0"/>
              <a:t>Uma responsabilidade e um serviço para os outros.</a:t>
            </a:r>
          </a:p>
          <a:p>
            <a:pPr algn="just"/>
            <a:r>
              <a:rPr lang="pt-BR" sz="2200" b="1" dirty="0"/>
              <a:t>As coisas impostas</a:t>
            </a:r>
            <a:r>
              <a:rPr lang="pt-BR" sz="2200" dirty="0"/>
              <a:t>, sem motivações, sem um </a:t>
            </a:r>
            <a:r>
              <a:rPr lang="pt-BR" sz="2200" i="1" dirty="0"/>
              <a:t>porquê</a:t>
            </a:r>
            <a:r>
              <a:rPr lang="pt-BR" sz="2200" dirty="0"/>
              <a:t>, </a:t>
            </a:r>
            <a:r>
              <a:rPr lang="pt-BR" sz="2200" b="1" dirty="0"/>
              <a:t>não duram muito tempo</a:t>
            </a:r>
            <a:r>
              <a:rPr lang="pt-BR" sz="2200" dirty="0"/>
              <a:t>;</a:t>
            </a:r>
          </a:p>
          <a:p>
            <a:pPr marL="0" indent="0" algn="just">
              <a:buNone/>
            </a:pPr>
            <a:endParaRPr lang="pt-BR" sz="1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0B6450-72DB-42CF-97AD-2C6474301680}"/>
              </a:ext>
            </a:extLst>
          </p:cNvPr>
          <p:cNvSpPr txBox="1"/>
          <p:nvPr/>
        </p:nvSpPr>
        <p:spPr>
          <a:xfrm>
            <a:off x="1413595" y="912931"/>
            <a:ext cx="10631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E, por isso, o nosso sistema educativo </a:t>
            </a:r>
            <a:r>
              <a:rPr lang="pt-BR" sz="2200" i="1" dirty="0"/>
              <a:t>“não apela para pressões”</a:t>
            </a:r>
            <a:r>
              <a:rPr lang="pt-BR" sz="2200" dirty="0"/>
              <a:t>.</a:t>
            </a:r>
          </a:p>
        </p:txBody>
      </p:sp>
      <p:pic>
        <p:nvPicPr>
          <p:cNvPr id="8" name="Imagem 7" descr="Grupo de pessoas com roupas coloridas&#10;&#10;Descrição gerada automaticamente com confiança média">
            <a:extLst>
              <a:ext uri="{FF2B5EF4-FFF2-40B4-BE49-F238E27FC236}">
                <a16:creationId xmlns:a16="http://schemas.microsoft.com/office/drawing/2014/main" id="{351F544C-D9D1-4DFC-AC43-FF74D6E2E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6" y="1859795"/>
            <a:ext cx="5674340" cy="42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C1387-93D6-458B-BA2C-3E9EBA65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pt-BR" b="1" dirty="0"/>
              <a:t>1. Nada por força. A liberdade, dom de Deus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33030C-696C-49C9-A1B3-DA65DFA5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892" y="1642915"/>
            <a:ext cx="6485124" cy="519683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200" b="1" dirty="0"/>
              <a:t>A grandeza do ser humano</a:t>
            </a:r>
            <a:r>
              <a:rPr lang="pt-BR" sz="2200" dirty="0"/>
              <a:t>, o seu valor, manifesta-se na </a:t>
            </a:r>
            <a:r>
              <a:rPr lang="pt-BR" sz="2200" b="1" dirty="0"/>
              <a:t>liberdade</a:t>
            </a:r>
            <a:r>
              <a:rPr lang="pt-BR" sz="2200" dirty="0"/>
              <a:t> que o torna </a:t>
            </a:r>
            <a:r>
              <a:rPr lang="pt-BR" sz="2200" b="1" dirty="0"/>
              <a:t>responsável</a:t>
            </a:r>
            <a:r>
              <a:rPr lang="pt-BR" sz="2200" dirty="0"/>
              <a:t>. Com efeito, a liberdade é a parte mais importante da pessoa;</a:t>
            </a:r>
          </a:p>
          <a:p>
            <a:pPr algn="just"/>
            <a:r>
              <a:rPr lang="pt-BR" sz="2200" dirty="0"/>
              <a:t>Deus:</a:t>
            </a:r>
          </a:p>
          <a:p>
            <a:pPr lvl="1" algn="just"/>
            <a:r>
              <a:rPr lang="pt-BR" sz="1800" b="1" dirty="0"/>
              <a:t>Não se impõe</a:t>
            </a:r>
            <a:r>
              <a:rPr lang="pt-BR" sz="1800" dirty="0"/>
              <a:t>: bate à nossa porta e espera que lhe abramos;</a:t>
            </a:r>
          </a:p>
          <a:p>
            <a:pPr lvl="1" algn="just"/>
            <a:r>
              <a:rPr lang="pt-BR" sz="1800" b="1" dirty="0"/>
              <a:t>Atrai</a:t>
            </a:r>
            <a:r>
              <a:rPr lang="pt-BR" sz="1800" dirty="0"/>
              <a:t>, como os perfumes do </a:t>
            </a:r>
            <a:r>
              <a:rPr lang="pt-BR" sz="1800" i="1" dirty="0"/>
              <a:t>Cântico dos cânticos</a:t>
            </a:r>
            <a:r>
              <a:rPr lang="pt-BR" sz="1800" dirty="0"/>
              <a:t>: a força da atração está na doçura, não na violência;</a:t>
            </a:r>
          </a:p>
          <a:p>
            <a:pPr lvl="1" algn="just"/>
            <a:r>
              <a:rPr lang="pt-BR" sz="1800" b="1" dirty="0"/>
              <a:t>Está presente na liberdade </a:t>
            </a:r>
            <a:r>
              <a:rPr lang="pt-BR" sz="1800" dirty="0"/>
              <a:t>da pessoa: onde não há liberdade, Deus não se faz presente.</a:t>
            </a:r>
          </a:p>
          <a:p>
            <a:pPr algn="just"/>
            <a:r>
              <a:rPr lang="pt-BR" sz="2200" dirty="0"/>
              <a:t>Dom Bosco aprendeu a seguir a via do coração no acolhimento e no acompanhamento educativo;</a:t>
            </a:r>
          </a:p>
          <a:p>
            <a:pPr algn="just"/>
            <a:r>
              <a:rPr lang="pt-BR" sz="2200" dirty="0"/>
              <a:t>Recomendações:</a:t>
            </a:r>
          </a:p>
          <a:p>
            <a:pPr lvl="1" algn="just"/>
            <a:r>
              <a:rPr lang="pt-BR" sz="1800" dirty="0"/>
              <a:t>Cuidado e respeito pela </a:t>
            </a:r>
            <a:r>
              <a:rPr lang="pt-BR" sz="1800" b="1" dirty="0"/>
              <a:t>liberdade religiosa </a:t>
            </a:r>
            <a:r>
              <a:rPr lang="pt-BR" sz="1800" dirty="0"/>
              <a:t>de todas as pessoas;</a:t>
            </a:r>
          </a:p>
          <a:p>
            <a:pPr lvl="1" algn="just"/>
            <a:r>
              <a:rPr lang="pt-BR" sz="1800" dirty="0"/>
              <a:t>Testemunho profético de </a:t>
            </a:r>
            <a:r>
              <a:rPr lang="pt-BR" sz="1800" b="1" dirty="0"/>
              <a:t>paciência e perseverança </a:t>
            </a:r>
            <a:r>
              <a:rPr lang="pt-BR" sz="1800" dirty="0"/>
              <a:t>com um estilo centrado na cruz de Cristo.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0B6450-72DB-42CF-97AD-2C6474301680}"/>
              </a:ext>
            </a:extLst>
          </p:cNvPr>
          <p:cNvSpPr txBox="1"/>
          <p:nvPr/>
        </p:nvSpPr>
        <p:spPr>
          <a:xfrm>
            <a:off x="1413595" y="912931"/>
            <a:ext cx="10631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E, por isso, o nosso sistema educativo </a:t>
            </a:r>
            <a:r>
              <a:rPr lang="pt-BR" sz="2200" i="1" dirty="0"/>
              <a:t>“não apela para pressões”</a:t>
            </a:r>
            <a:r>
              <a:rPr lang="pt-BR" sz="2200" dirty="0"/>
              <a:t>.</a:t>
            </a:r>
          </a:p>
        </p:txBody>
      </p:sp>
      <p:pic>
        <p:nvPicPr>
          <p:cNvPr id="6" name="Imagem 5" descr="Grupo de pessoas lado a lado&#10;&#10;Descrição gerada automaticamente com confiança média">
            <a:extLst>
              <a:ext uri="{FF2B5EF4-FFF2-40B4-BE49-F238E27FC236}">
                <a16:creationId xmlns:a16="http://schemas.microsoft.com/office/drawing/2014/main" id="{8ECFA6D7-D1EC-4FAC-AE6B-882F31DDE1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t="623" r="20242"/>
          <a:stretch/>
        </p:blipFill>
        <p:spPr>
          <a:xfrm>
            <a:off x="265771" y="1661169"/>
            <a:ext cx="5147147" cy="485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6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C1387-93D6-458B-BA2C-3E9EBA65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pt-BR" b="1" dirty="0"/>
              <a:t>2. A presença de Deus no coração humano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33030C-696C-49C9-A1B3-DA65DFA5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119" y="1586930"/>
            <a:ext cx="5855314" cy="527106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dirty="0"/>
              <a:t>Dizer </a:t>
            </a:r>
            <a:r>
              <a:rPr lang="pt-BR" sz="2000" i="1" dirty="0"/>
              <a:t>“nada por força” </a:t>
            </a:r>
            <a:r>
              <a:rPr lang="pt-BR" sz="2000" dirty="0"/>
              <a:t>é professar uma profunda convicção de </a:t>
            </a:r>
            <a:r>
              <a:rPr lang="pt-BR" sz="2000" b="1" dirty="0"/>
              <a:t>fé no ser humano</a:t>
            </a:r>
            <a:r>
              <a:rPr lang="pt-BR" sz="2000" dirty="0"/>
              <a:t>. Em outras palavras, é praticar o humanismo cristão;</a:t>
            </a:r>
          </a:p>
          <a:p>
            <a:pPr algn="just"/>
            <a:r>
              <a:rPr lang="pt-BR" sz="2000" dirty="0"/>
              <a:t>Todo ser humano traz inscrito em seu coração a necessidade de Deus, o desejo de Deus, a </a:t>
            </a:r>
            <a:r>
              <a:rPr lang="pt-BR" sz="2000" b="1" dirty="0"/>
              <a:t>“nostalgia de Deus”</a:t>
            </a:r>
            <a:r>
              <a:rPr lang="pt-BR" sz="2000" dirty="0"/>
              <a:t>;</a:t>
            </a:r>
            <a:endParaRPr lang="pt-BR" sz="2000" b="1" dirty="0"/>
          </a:p>
          <a:p>
            <a:pPr lvl="1" algn="just"/>
            <a:r>
              <a:rPr lang="pt-BR" sz="1700" dirty="0"/>
              <a:t>Santo Agostinho: </a:t>
            </a:r>
            <a:r>
              <a:rPr lang="pt-BR" sz="1700" i="1" dirty="0"/>
              <a:t>“Tu nos fizestes, Senhor, para ti, e o nosso coração está inquieto, enquanto não repousar em Ti” </a:t>
            </a:r>
            <a:r>
              <a:rPr lang="pt-BR" sz="1700" dirty="0"/>
              <a:t>(</a:t>
            </a:r>
            <a:r>
              <a:rPr lang="pt-BR" sz="1700" i="1" dirty="0"/>
              <a:t>Confissões</a:t>
            </a:r>
            <a:r>
              <a:rPr lang="pt-BR" sz="1700" dirty="0"/>
              <a:t>, I, 1.1).</a:t>
            </a:r>
          </a:p>
          <a:p>
            <a:pPr algn="just"/>
            <a:r>
              <a:rPr lang="pt-BR" sz="2000" dirty="0"/>
              <a:t>A certeza da presença de Deus no coração do homem está na base da espiritualidade salesiana;</a:t>
            </a:r>
          </a:p>
          <a:p>
            <a:pPr lvl="1" algn="just"/>
            <a:r>
              <a:rPr lang="pt-BR" sz="1700" dirty="0"/>
              <a:t>Daqui, brota uma atitude de otimismo, positividade e confiança na natureza humana e o fortalecimento da imagem positiva de Deus, posturas profundamente salesianas.</a:t>
            </a:r>
          </a:p>
          <a:p>
            <a:pPr algn="just"/>
            <a:r>
              <a:rPr lang="pt-BR" sz="2000" dirty="0"/>
              <a:t>Recomendações:</a:t>
            </a:r>
          </a:p>
          <a:p>
            <a:pPr lvl="1" algn="just"/>
            <a:r>
              <a:rPr lang="pt-BR" sz="1700" b="1" dirty="0"/>
              <a:t>Aceitação de si</a:t>
            </a:r>
            <a:r>
              <a:rPr lang="pt-BR" sz="1700" dirty="0"/>
              <a:t> mesmo;</a:t>
            </a:r>
          </a:p>
          <a:p>
            <a:pPr lvl="1" algn="just"/>
            <a:r>
              <a:rPr lang="pt-BR" sz="1700" dirty="0"/>
              <a:t>A </a:t>
            </a:r>
            <a:r>
              <a:rPr lang="pt-BR" sz="1700" b="1" dirty="0"/>
              <a:t>paciência</a:t>
            </a:r>
            <a:r>
              <a:rPr lang="pt-BR" sz="1700" dirty="0"/>
              <a:t> consigo e com os outros: </a:t>
            </a:r>
            <a:r>
              <a:rPr lang="pt-BR" sz="1700" i="1" dirty="0"/>
              <a:t>“não há terreno tão ingrato que a dedicação do agricultor não torne produtivo”</a:t>
            </a:r>
            <a:r>
              <a:rPr lang="pt-BR" sz="1700" dirty="0"/>
              <a:t>.</a:t>
            </a:r>
          </a:p>
          <a:p>
            <a:pPr algn="just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0B6450-72DB-42CF-97AD-2C6474301680}"/>
              </a:ext>
            </a:extLst>
          </p:cNvPr>
          <p:cNvSpPr txBox="1"/>
          <p:nvPr/>
        </p:nvSpPr>
        <p:spPr>
          <a:xfrm>
            <a:off x="1413595" y="912931"/>
            <a:ext cx="10631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Que </a:t>
            </a:r>
            <a:r>
              <a:rPr lang="pt-BR" sz="2200" i="1" dirty="0"/>
              <a:t>“o desejo de Deus que cada homem traz nas profundezas de seu ser”</a:t>
            </a:r>
            <a:r>
              <a:rPr lang="pt-BR" sz="2200" dirty="0"/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E0935BF-A06E-4E66-A1CD-373119F33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r="2739"/>
          <a:stretch/>
        </p:blipFill>
        <p:spPr>
          <a:xfrm>
            <a:off x="240685" y="1586930"/>
            <a:ext cx="5855315" cy="505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6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C1387-93D6-458B-BA2C-3E9EBA65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pt-BR" b="1" dirty="0"/>
              <a:t>3. A vida em Deus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33030C-696C-49C9-A1B3-DA65DFA5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728" y="1678901"/>
            <a:ext cx="5489649" cy="5222929"/>
          </a:xfrm>
        </p:spPr>
        <p:txBody>
          <a:bodyPr>
            <a:normAutofit/>
          </a:bodyPr>
          <a:lstStyle/>
          <a:p>
            <a:r>
              <a:rPr lang="pt-BR" sz="2000" dirty="0"/>
              <a:t>A </a:t>
            </a:r>
            <a:r>
              <a:rPr lang="pt-BR" sz="2000" b="1" dirty="0"/>
              <a:t>vida espiritual</a:t>
            </a:r>
            <a:r>
              <a:rPr lang="pt-BR" sz="2000" dirty="0"/>
              <a:t>, ou </a:t>
            </a:r>
            <a:r>
              <a:rPr lang="pt-BR" sz="2000" b="1" dirty="0"/>
              <a:t>devoção</a:t>
            </a:r>
            <a:r>
              <a:rPr lang="pt-BR" sz="2000" dirty="0"/>
              <a:t>, é uma realidade ao alcance de todos;</a:t>
            </a:r>
          </a:p>
          <a:p>
            <a:r>
              <a:rPr lang="pt-BR" sz="2000" b="1" dirty="0"/>
              <a:t>Não existe oposição </a:t>
            </a:r>
            <a:r>
              <a:rPr lang="pt-BR" sz="2000" dirty="0"/>
              <a:t>entre querer ser totalmente de Deus e viver plenamente a sua presença no mundo;</a:t>
            </a:r>
          </a:p>
          <a:p>
            <a:pPr lvl="1"/>
            <a:r>
              <a:rPr lang="pt-BR" sz="1600" dirty="0"/>
              <a:t>Um conselho de São Francisco de Sales: usar as próprias asas para elevar-se às alturas da oração e, ao mesmo tempo, servir-se dos próprios pés para caminhar junto com outras pessoas.</a:t>
            </a:r>
          </a:p>
          <a:p>
            <a:pPr algn="just"/>
            <a:r>
              <a:rPr lang="pt-BR" sz="2000" dirty="0"/>
              <a:t>Uma convicção: cada pessoa veio a este mundo com um projeto pessoal de Deus para si, que traz consigo a proposta de felicidade e plena realização;</a:t>
            </a:r>
          </a:p>
          <a:p>
            <a:pPr lvl="1"/>
            <a:r>
              <a:rPr lang="pt-BR" sz="1600" dirty="0"/>
              <a:t>Concílio Vaticano II (</a:t>
            </a:r>
            <a:r>
              <a:rPr lang="pt-BR" sz="1600" i="1" dirty="0" err="1"/>
              <a:t>Lumen</a:t>
            </a:r>
            <a:r>
              <a:rPr lang="pt-BR" sz="1600" i="1" dirty="0"/>
              <a:t> Gentium</a:t>
            </a:r>
            <a:r>
              <a:rPr lang="pt-BR" sz="1600" dirty="0"/>
              <a:t>): </a:t>
            </a:r>
            <a:r>
              <a:rPr lang="pt-BR" sz="1600" i="1" dirty="0"/>
              <a:t>“todos os fiéis, seja qual for a sua condição ou estado, são chamados pelo Senhor à perfeição do Pai, cada um por seu caminho”</a:t>
            </a:r>
            <a:r>
              <a:rPr lang="pt-BR" sz="1600" dirty="0"/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0B6450-72DB-42CF-97AD-2C6474301680}"/>
              </a:ext>
            </a:extLst>
          </p:cNvPr>
          <p:cNvSpPr txBox="1"/>
          <p:nvPr/>
        </p:nvSpPr>
        <p:spPr>
          <a:xfrm>
            <a:off x="1413595" y="912931"/>
            <a:ext cx="10631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Que </a:t>
            </a:r>
            <a:r>
              <a:rPr lang="pt-BR" sz="2200" i="1" dirty="0"/>
              <a:t>“associa numa única experiência de vida educadores e jovens”</a:t>
            </a:r>
            <a:r>
              <a:rPr lang="pt-BR" sz="2200" dirty="0"/>
              <a:t>.</a:t>
            </a:r>
          </a:p>
        </p:txBody>
      </p:sp>
      <p:pic>
        <p:nvPicPr>
          <p:cNvPr id="6" name="Imagem 5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40B13DCE-2F45-418C-B7E2-FF52319E9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/>
          <a:stretch/>
        </p:blipFill>
        <p:spPr>
          <a:xfrm>
            <a:off x="196623" y="1686650"/>
            <a:ext cx="6212486" cy="45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0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C1387-93D6-458B-BA2C-3E9EBA65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pt-BR" b="1" dirty="0"/>
              <a:t>3. A vida em Deus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33030C-696C-49C9-A1B3-DA65DFA5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68660"/>
            <a:ext cx="5437098" cy="492660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São Francisco de Sales e Dom Bosco souberam fazer da </a:t>
            </a:r>
            <a:r>
              <a:rPr lang="pt-BR" sz="2000" b="1" dirty="0"/>
              <a:t>vida</a:t>
            </a:r>
            <a:r>
              <a:rPr lang="pt-BR" sz="2000" dirty="0"/>
              <a:t> cotidiana uma </a:t>
            </a:r>
            <a:r>
              <a:rPr lang="pt-BR" sz="2000" b="1" dirty="0"/>
              <a:t>expressão do amor de Deus</a:t>
            </a:r>
            <a:r>
              <a:rPr lang="pt-BR" sz="2000" dirty="0"/>
              <a:t>, recebido e correspondido;</a:t>
            </a:r>
          </a:p>
          <a:p>
            <a:pPr algn="just"/>
            <a:r>
              <a:rPr lang="pt-BR" sz="2000" dirty="0"/>
              <a:t>Simultaneamente, Papa Francisco propõe uma </a:t>
            </a:r>
            <a:r>
              <a:rPr lang="pt-BR" sz="2000" b="1" dirty="0"/>
              <a:t>“santidade ao pé da porta” </a:t>
            </a:r>
            <a:r>
              <a:rPr lang="pt-BR" sz="2000" dirty="0"/>
              <a:t>ou uma </a:t>
            </a:r>
            <a:r>
              <a:rPr lang="pt-BR" sz="2000" b="1" dirty="0"/>
              <a:t>“classe média da santidade”</a:t>
            </a:r>
            <a:r>
              <a:rPr lang="pt-BR" sz="2000" dirty="0"/>
              <a:t>,</a:t>
            </a:r>
            <a:r>
              <a:rPr lang="pt-BR" sz="2000" b="1" dirty="0"/>
              <a:t> </a:t>
            </a:r>
            <a:r>
              <a:rPr lang="pt-BR" sz="2000" dirty="0"/>
              <a:t>isto é, a santidade da Igreja militante;</a:t>
            </a:r>
          </a:p>
          <a:p>
            <a:pPr algn="just"/>
            <a:r>
              <a:rPr lang="pt-BR" sz="2000" dirty="0"/>
              <a:t>Recomendações:</a:t>
            </a:r>
          </a:p>
          <a:p>
            <a:pPr lvl="1" algn="just"/>
            <a:r>
              <a:rPr lang="pt-BR" sz="1600" dirty="0"/>
              <a:t>Praticar as atitudes da </a:t>
            </a:r>
            <a:r>
              <a:rPr lang="pt-BR" sz="1600" b="1" dirty="0"/>
              <a:t>presença</a:t>
            </a:r>
            <a:r>
              <a:rPr lang="pt-BR" sz="1600" dirty="0"/>
              <a:t> e da </a:t>
            </a:r>
            <a:r>
              <a:rPr lang="pt-BR" sz="1600" b="1" dirty="0"/>
              <a:t>escuta</a:t>
            </a:r>
            <a:r>
              <a:rPr lang="pt-BR" sz="1600" dirty="0"/>
              <a:t>, elementos fundamentais da nossa espiritualidade;</a:t>
            </a:r>
          </a:p>
          <a:p>
            <a:pPr lvl="1" algn="just"/>
            <a:r>
              <a:rPr lang="pt-BR" sz="1600" dirty="0"/>
              <a:t>Viver a </a:t>
            </a:r>
            <a:r>
              <a:rPr lang="pt-BR" sz="1600" b="1" dirty="0"/>
              <a:t>espiritualidade da vida ordinária</a:t>
            </a:r>
            <a:r>
              <a:rPr lang="pt-BR" sz="1600" dirty="0"/>
              <a:t>: </a:t>
            </a:r>
            <a:r>
              <a:rPr lang="pt-BR" sz="1600" i="1" dirty="0"/>
              <a:t>“florescer onde Deus nos plantou”</a:t>
            </a:r>
            <a:r>
              <a:rPr lang="pt-BR" sz="1600" dirty="0"/>
              <a:t>;</a:t>
            </a:r>
          </a:p>
          <a:p>
            <a:pPr lvl="1" algn="just"/>
            <a:r>
              <a:rPr lang="pt-BR" sz="1600" b="1" dirty="0"/>
              <a:t>Ser realista</a:t>
            </a:r>
            <a:r>
              <a:rPr lang="pt-BR" sz="1600" dirty="0"/>
              <a:t>: assumir a vida como ela se apresenta e amá-la como manifestação da aceitação da vontade de Deus.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0B6450-72DB-42CF-97AD-2C6474301680}"/>
              </a:ext>
            </a:extLst>
          </p:cNvPr>
          <p:cNvSpPr txBox="1"/>
          <p:nvPr/>
        </p:nvSpPr>
        <p:spPr>
          <a:xfrm>
            <a:off x="1413595" y="912931"/>
            <a:ext cx="10631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Que </a:t>
            </a:r>
            <a:r>
              <a:rPr lang="pt-BR" sz="2200" i="1" dirty="0"/>
              <a:t>“associa numa única experiência de vida educadores e jovens”</a:t>
            </a:r>
            <a:r>
              <a:rPr lang="pt-BR" sz="2200" dirty="0"/>
              <a:t>.</a:t>
            </a:r>
          </a:p>
        </p:txBody>
      </p:sp>
      <p:pic>
        <p:nvPicPr>
          <p:cNvPr id="6" name="Imagem 5" descr="Desenho de pessoa com a mão&#10;&#10;Descrição gerada automaticamente com confiança baixa">
            <a:extLst>
              <a:ext uri="{FF2B5EF4-FFF2-40B4-BE49-F238E27FC236}">
                <a16:creationId xmlns:a16="http://schemas.microsoft.com/office/drawing/2014/main" id="{14E7EF20-1587-4534-913A-8BEBEDF682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0"/>
          <a:stretch/>
        </p:blipFill>
        <p:spPr>
          <a:xfrm>
            <a:off x="369601" y="1768660"/>
            <a:ext cx="5437098" cy="480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9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C1387-93D6-458B-BA2C-3E9EBA65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pt-BR" b="1" dirty="0"/>
              <a:t>4. A doçura e a amabilidade de 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33030C-696C-49C9-A1B3-DA65DFA5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127" y="1575679"/>
            <a:ext cx="5949431" cy="5282321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O modelo: </a:t>
            </a:r>
            <a:r>
              <a:rPr lang="pt-BR" sz="2000" b="1" dirty="0"/>
              <a:t>Jesus Cristo, manso e humilde de coração</a:t>
            </a:r>
            <a:r>
              <a:rPr lang="pt-BR" sz="2000" dirty="0"/>
              <a:t>;</a:t>
            </a:r>
          </a:p>
          <a:p>
            <a:pPr algn="just"/>
            <a:r>
              <a:rPr lang="pt-BR" sz="2000" dirty="0"/>
              <a:t>Um pedido de Dom Bosco: </a:t>
            </a:r>
            <a:r>
              <a:rPr lang="pt-BR" sz="2000" i="1" dirty="0"/>
              <a:t>“A caridade dos que mandam, a caridade dos que devem obedecer, faça reinar entre nós o espírito de São Francisco de Sales”</a:t>
            </a:r>
            <a:r>
              <a:rPr lang="pt-BR" sz="2000" dirty="0"/>
              <a:t>;</a:t>
            </a:r>
          </a:p>
          <a:p>
            <a:pPr lvl="1" algn="just"/>
            <a:r>
              <a:rPr lang="pt-BR" sz="1600" dirty="0"/>
              <a:t>A </a:t>
            </a:r>
            <a:r>
              <a:rPr lang="pt-BR" sz="1600" b="1" dirty="0"/>
              <a:t>familiaridade</a:t>
            </a:r>
            <a:r>
              <a:rPr lang="pt-BR" sz="1600" dirty="0"/>
              <a:t> gera o afeto e o </a:t>
            </a:r>
            <a:r>
              <a:rPr lang="pt-BR" sz="1600" b="1" dirty="0"/>
              <a:t>afeto</a:t>
            </a:r>
            <a:r>
              <a:rPr lang="pt-BR" sz="1600" dirty="0"/>
              <a:t> produz a </a:t>
            </a:r>
            <a:r>
              <a:rPr lang="pt-BR" sz="1600" b="1" dirty="0"/>
              <a:t>confiança</a:t>
            </a:r>
            <a:r>
              <a:rPr lang="pt-BR" sz="1600" dirty="0"/>
              <a:t>, que abre os corações;</a:t>
            </a:r>
          </a:p>
          <a:p>
            <a:pPr lvl="1" algn="just"/>
            <a:r>
              <a:rPr lang="pt-BR" sz="1600" dirty="0"/>
              <a:t>Nossa espiritualidade é rica de </a:t>
            </a:r>
            <a:r>
              <a:rPr lang="pt-BR" sz="1600" b="1" dirty="0"/>
              <a:t>compreensão</a:t>
            </a:r>
            <a:r>
              <a:rPr lang="pt-BR" sz="1600" dirty="0"/>
              <a:t> e </a:t>
            </a:r>
            <a:r>
              <a:rPr lang="pt-BR" sz="1600" b="1" dirty="0"/>
              <a:t>misericórdia</a:t>
            </a:r>
            <a:r>
              <a:rPr lang="pt-BR" sz="1600" dirty="0"/>
              <a:t>, de </a:t>
            </a:r>
            <a:r>
              <a:rPr lang="pt-BR" sz="1600" b="1" dirty="0"/>
              <a:t>acolhimento</a:t>
            </a:r>
            <a:r>
              <a:rPr lang="pt-BR" sz="1600" dirty="0"/>
              <a:t> e de </a:t>
            </a:r>
            <a:r>
              <a:rPr lang="pt-BR" sz="1600" b="1" dirty="0"/>
              <a:t>paciência</a:t>
            </a:r>
            <a:r>
              <a:rPr lang="pt-BR" sz="1600" dirty="0"/>
              <a:t> para com o progresso de todos.</a:t>
            </a:r>
          </a:p>
          <a:p>
            <a:pPr algn="just"/>
            <a:r>
              <a:rPr lang="pt-BR" sz="2000" dirty="0"/>
              <a:t>São Francisco de Sales atraiu mais moscas com uma colher do seu mel habitual do que com um barril de vinagre;</a:t>
            </a:r>
          </a:p>
          <a:p>
            <a:pPr algn="just"/>
            <a:r>
              <a:rPr lang="pt-BR" sz="2000" dirty="0"/>
              <a:t>No CG 28, o Papa Francisco exortou a Família Salesiana a viver a </a:t>
            </a:r>
            <a:r>
              <a:rPr lang="pt-BR" sz="2000" b="1" dirty="0"/>
              <a:t>“opção </a:t>
            </a:r>
            <a:r>
              <a:rPr lang="pt-BR" sz="2000" b="1" dirty="0" err="1"/>
              <a:t>Valdocco</a:t>
            </a:r>
            <a:r>
              <a:rPr lang="pt-BR" sz="2000" b="1" dirty="0"/>
              <a:t>”</a:t>
            </a:r>
            <a:r>
              <a:rPr lang="pt-BR" sz="2000" dirty="0"/>
              <a:t>,</a:t>
            </a:r>
            <a:r>
              <a:rPr lang="pt-BR" sz="2000" b="1" dirty="0"/>
              <a:t> </a:t>
            </a:r>
            <a:r>
              <a:rPr lang="pt-BR" sz="2000" dirty="0"/>
              <a:t>isto é, o estilo salesiano feito de gentileza, afeto, familiaridade e presença;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0B6450-72DB-42CF-97AD-2C6474301680}"/>
              </a:ext>
            </a:extLst>
          </p:cNvPr>
          <p:cNvSpPr txBox="1"/>
          <p:nvPr/>
        </p:nvSpPr>
        <p:spPr>
          <a:xfrm>
            <a:off x="1413595" y="912931"/>
            <a:ext cx="10631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Que nos leva a viver </a:t>
            </a:r>
            <a:r>
              <a:rPr lang="pt-BR" sz="2200" i="1" dirty="0"/>
              <a:t>“em clima de família, de confiança e de diálogo”</a:t>
            </a:r>
            <a:r>
              <a:rPr lang="pt-BR" sz="2200" dirty="0"/>
              <a:t>.</a:t>
            </a:r>
          </a:p>
        </p:txBody>
      </p:sp>
      <p:pic>
        <p:nvPicPr>
          <p:cNvPr id="8" name="Imagem 7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2E1A3BBD-D281-4BE3-BE3B-9CA7BB6EE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0" r="27542"/>
          <a:stretch/>
        </p:blipFill>
        <p:spPr>
          <a:xfrm>
            <a:off x="838200" y="1575679"/>
            <a:ext cx="4257300" cy="487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2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1932</Words>
  <Application>Microsoft Office PowerPoint</Application>
  <PresentationFormat>Widescreen</PresentationFormat>
  <Paragraphs>129</Paragraphs>
  <Slides>14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Formação da Estreia 2022</vt:lpstr>
      <vt:lpstr>Introdução</vt:lpstr>
      <vt:lpstr>Conteúdo programático</vt:lpstr>
      <vt:lpstr>1. Nada por força. A liberdade, dom de Deus</vt:lpstr>
      <vt:lpstr>1. Nada por força. A liberdade, dom de Deus</vt:lpstr>
      <vt:lpstr>2. A presença de Deus no coração humano</vt:lpstr>
      <vt:lpstr>3. A vida em Deus</vt:lpstr>
      <vt:lpstr>3. A vida em Deus</vt:lpstr>
      <vt:lpstr>4. A doçura e a amabilidade de tratamento</vt:lpstr>
      <vt:lpstr>4. A doçura e a amabilidade de tratamento</vt:lpstr>
      <vt:lpstr>5. Amor incondicional e irrestrito</vt:lpstr>
      <vt:lpstr>6. Com a necessidade de um guia espiritual</vt:lpstr>
      <vt:lpstr>7. “Tudo por amor”</vt:lpstr>
      <vt:lpstr>7. “Tudo por amor”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Formação da Estreia 2022</dc:title>
  <dc:creator>Neto Cursino</dc:creator>
  <cp:lastModifiedBy>Pedro Silva</cp:lastModifiedBy>
  <cp:revision>2</cp:revision>
  <dcterms:created xsi:type="dcterms:W3CDTF">2022-03-25T23:44:31Z</dcterms:created>
  <dcterms:modified xsi:type="dcterms:W3CDTF">2022-05-01T20:02:52Z</dcterms:modified>
</cp:coreProperties>
</file>